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1"/>
  </p:notesMasterIdLst>
  <p:handoutMasterIdLst>
    <p:handoutMasterId r:id="rId22"/>
  </p:handoutMasterIdLst>
  <p:sldIdLst>
    <p:sldId id="2147477804" r:id="rId2"/>
    <p:sldId id="2147477810" r:id="rId3"/>
    <p:sldId id="2147477824" r:id="rId4"/>
    <p:sldId id="2147477811" r:id="rId5"/>
    <p:sldId id="2147477812" r:id="rId6"/>
    <p:sldId id="2147477813" r:id="rId7"/>
    <p:sldId id="2147477814" r:id="rId8"/>
    <p:sldId id="2147477815" r:id="rId9"/>
    <p:sldId id="2147477816" r:id="rId10"/>
    <p:sldId id="2147477817" r:id="rId11"/>
    <p:sldId id="2147477825" r:id="rId12"/>
    <p:sldId id="2147477819" r:id="rId13"/>
    <p:sldId id="2147477820" r:id="rId14"/>
    <p:sldId id="2147477821" r:id="rId15"/>
    <p:sldId id="2147477822" r:id="rId16"/>
    <p:sldId id="2147477823" r:id="rId17"/>
    <p:sldId id="2147477826" r:id="rId18"/>
    <p:sldId id="2147477827" r:id="rId19"/>
    <p:sldId id="262" r:id="rId2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1B60"/>
    <a:srgbClr val="262626"/>
    <a:srgbClr val="009688"/>
    <a:srgbClr val="E0F2F1"/>
    <a:srgbClr val="B2DFDB"/>
    <a:srgbClr val="4DB6AC"/>
    <a:srgbClr val="AD1457"/>
    <a:srgbClr val="F06292"/>
    <a:srgbClr val="FFFFFF"/>
    <a:srgbClr val="00AC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8DE54E-8125-446A-94AF-8EA90CD9CBFA}" v="10" dt="2023-06-10T02:45:31.355"/>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292" autoAdjust="0"/>
  </p:normalViewPr>
  <p:slideViewPr>
    <p:cSldViewPr snapToGrid="0">
      <p:cViewPr varScale="1">
        <p:scale>
          <a:sx n="106" d="100"/>
          <a:sy n="106" d="100"/>
        </p:scale>
        <p:origin x="96" y="180"/>
      </p:cViewPr>
      <p:guideLst/>
    </p:cSldViewPr>
  </p:slideViewPr>
  <p:notesTextViewPr>
    <p:cViewPr>
      <p:scale>
        <a:sx n="3" d="2"/>
        <a:sy n="3" d="2"/>
      </p:scale>
      <p:origin x="0" y="0"/>
    </p:cViewPr>
  </p:notesTextViewPr>
  <p:notesViewPr>
    <p:cSldViewPr snapToGrid="0">
      <p:cViewPr varScale="1">
        <p:scale>
          <a:sx n="85" d="100"/>
          <a:sy n="85" d="100"/>
        </p:scale>
        <p:origin x="3888"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593B77EF-C991-9F5C-5DE7-6DB98832B9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8C8DA67A-B329-05EB-40C3-7D7BAA9B54B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ECF5CE-4112-418F-833D-AB51A13C36D3}" type="datetimeFigureOut">
              <a:rPr kumimoji="1" lang="ja-JP" altLang="en-US" smtClean="0"/>
              <a:t>2023/6/10</a:t>
            </a:fld>
            <a:endParaRPr kumimoji="1" lang="ja-JP" altLang="en-US"/>
          </a:p>
        </p:txBody>
      </p:sp>
      <p:sp>
        <p:nvSpPr>
          <p:cNvPr id="4" name="フッター プレースホルダー 3">
            <a:extLst>
              <a:ext uri="{FF2B5EF4-FFF2-40B4-BE49-F238E27FC236}">
                <a16:creationId xmlns:a16="http://schemas.microsoft.com/office/drawing/2014/main" id="{4802A49F-5F8F-3A72-2801-6CAEFE003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200A9069-AB2D-C7AE-3ADE-9622E1EEF9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23EA7E-970A-4C82-9AD5-E52DEB95B433}" type="slidenum">
              <a:rPr kumimoji="1" lang="ja-JP" altLang="en-US" smtClean="0"/>
              <a:t>‹#›</a:t>
            </a:fld>
            <a:endParaRPr kumimoji="1" lang="ja-JP" altLang="en-US"/>
          </a:p>
        </p:txBody>
      </p:sp>
    </p:spTree>
    <p:extLst>
      <p:ext uri="{BB962C8B-B14F-4D97-AF65-F5344CB8AC3E}">
        <p14:creationId xmlns:p14="http://schemas.microsoft.com/office/powerpoint/2010/main" val="3361631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656F0F-FD1E-4C39-864B-EFD7964A454D}" type="datetimeFigureOut">
              <a:rPr kumimoji="1" lang="ja-JP" altLang="en-US" smtClean="0"/>
              <a:t>2023/6/10</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0B607-E02B-418E-BBFF-BCDF8C0F6677}" type="slidenum">
              <a:rPr kumimoji="1" lang="ja-JP" altLang="en-US" smtClean="0"/>
              <a:t>‹#›</a:t>
            </a:fld>
            <a:endParaRPr kumimoji="1" lang="ja-JP" altLang="en-US"/>
          </a:p>
        </p:txBody>
      </p:sp>
    </p:spTree>
    <p:extLst>
      <p:ext uri="{BB962C8B-B14F-4D97-AF65-F5344CB8AC3E}">
        <p14:creationId xmlns:p14="http://schemas.microsoft.com/office/powerpoint/2010/main" val="186703152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3_タイトル スライド">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3A0BE4B8-903A-A038-5661-41D38098C246}"/>
              </a:ext>
              <a:ext uri="{C183D7F6-B498-43B3-948B-1728B52AA6E4}">
                <adec:decorative xmlns:adec="http://schemas.microsoft.com/office/drawing/2017/decorative" val="1"/>
              </a:ext>
            </a:extLst>
          </p:cNvPr>
          <p:cNvPicPr>
            <a:picLocks noChangeAspect="1"/>
          </p:cNvPicPr>
          <p:nvPr userDrawn="1"/>
        </p:nvPicPr>
        <p:blipFill rotWithShape="1">
          <a:blip r:embed="rId2"/>
          <a:srcRect l="116" t="754" r="132" b="15083"/>
          <a:stretch/>
        </p:blipFill>
        <p:spPr bwMode="blackWhite">
          <a:xfrm>
            <a:off x="0" y="1"/>
            <a:ext cx="12192000" cy="6858000"/>
          </a:xfrm>
          <a:prstGeom prst="roundRect">
            <a:avLst>
              <a:gd name="adj" fmla="val 0"/>
            </a:avLst>
          </a:prstGeom>
          <a:effectLst/>
        </p:spPr>
      </p:pic>
      <p:sp>
        <p:nvSpPr>
          <p:cNvPr id="2" name="タイトル 1">
            <a:extLst>
              <a:ext uri="{FF2B5EF4-FFF2-40B4-BE49-F238E27FC236}">
                <a16:creationId xmlns:a16="http://schemas.microsoft.com/office/drawing/2014/main" id="{A88D83F7-F333-4D18-9C99-61709951981A}"/>
              </a:ext>
            </a:extLst>
          </p:cNvPr>
          <p:cNvSpPr>
            <a:spLocks noGrp="1"/>
          </p:cNvSpPr>
          <p:nvPr>
            <p:ph type="ctrTitle"/>
          </p:nvPr>
        </p:nvSpPr>
        <p:spPr>
          <a:xfrm>
            <a:off x="973667" y="2319316"/>
            <a:ext cx="10244666" cy="1717718"/>
          </a:xfrm>
          <a:prstGeom prst="rect">
            <a:avLst/>
          </a:prstGeom>
        </p:spPr>
        <p:txBody>
          <a:bodyPr anchor="b">
            <a:normAutofit/>
          </a:bodyPr>
          <a:lstStyle>
            <a:lvl1pPr algn="l">
              <a:defRPr sz="4400">
                <a:solidFill>
                  <a:schemeClr val="bg1"/>
                </a:solidFill>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ADE06DAB-2D6A-4E79-A5EE-1C8800C38DBC}"/>
              </a:ext>
            </a:extLst>
          </p:cNvPr>
          <p:cNvSpPr>
            <a:spLocks noGrp="1"/>
          </p:cNvSpPr>
          <p:nvPr>
            <p:ph type="subTitle" idx="1"/>
          </p:nvPr>
        </p:nvSpPr>
        <p:spPr>
          <a:xfrm>
            <a:off x="973667" y="4275667"/>
            <a:ext cx="9144000" cy="1374288"/>
          </a:xfrm>
          <a:prstGeom prst="rect">
            <a:avLst/>
          </a:prstGeom>
        </p:spPr>
        <p:txBody>
          <a:bodyPr>
            <a:normAutofit/>
          </a:bodyPr>
          <a:lstStyle>
            <a:lvl1pPr marL="0" indent="0" algn="l">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6DBEB5E-37C9-4AC9-9490-391149F49368}"/>
              </a:ext>
            </a:extLst>
          </p:cNvPr>
          <p:cNvSpPr>
            <a:spLocks noGrp="1"/>
          </p:cNvSpPr>
          <p:nvPr>
            <p:ph type="dt" sz="half" idx="10"/>
          </p:nvPr>
        </p:nvSpPr>
        <p:spPr>
          <a:xfrm>
            <a:off x="838200" y="6356350"/>
            <a:ext cx="2743200" cy="365125"/>
          </a:xfrm>
          <a:prstGeom prst="rect">
            <a:avLst/>
          </a:prstGeom>
        </p:spPr>
        <p:txBody>
          <a:bodyPr/>
          <a:lstStyle/>
          <a:p>
            <a:fld id="{CABBD6D8-4CD7-41E3-BF01-7FB0B89FC212}" type="datetime1">
              <a:rPr kumimoji="1" lang="ja-JP" altLang="en-US" smtClean="0"/>
              <a:t>2023/6/10</a:t>
            </a:fld>
            <a:endParaRPr kumimoji="1" lang="ja-JP" altLang="en-US"/>
          </a:p>
        </p:txBody>
      </p:sp>
      <p:sp>
        <p:nvSpPr>
          <p:cNvPr id="5" name="フッター プレースホルダー 4">
            <a:extLst>
              <a:ext uri="{FF2B5EF4-FFF2-40B4-BE49-F238E27FC236}">
                <a16:creationId xmlns:a16="http://schemas.microsoft.com/office/drawing/2014/main" id="{B42C2CC9-722E-4224-85C8-E197DED75DB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pic>
        <p:nvPicPr>
          <p:cNvPr id="15" name="Picture 2" descr="Power Platform logo">
            <a:extLst>
              <a:ext uri="{FF2B5EF4-FFF2-40B4-BE49-F238E27FC236}">
                <a16:creationId xmlns:a16="http://schemas.microsoft.com/office/drawing/2014/main" id="{41865006-F16E-0BFB-FC04-04724A3894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41095" y="573283"/>
            <a:ext cx="510816" cy="508172"/>
          </a:xfrm>
          <a:prstGeom prst="rect">
            <a:avLst/>
          </a:prstGeom>
          <a:noFill/>
          <a:extLst>
            <a:ext uri="{909E8E84-426E-40DD-AFC4-6F175D3DCCD1}">
              <a14:hiddenFill xmlns:a14="http://schemas.microsoft.com/office/drawing/2010/main">
                <a:solidFill>
                  <a:srgbClr val="FFFFFF"/>
                </a:solidFill>
              </a14:hiddenFill>
            </a:ext>
          </a:extLst>
        </p:spPr>
      </p:pic>
      <p:sp>
        <p:nvSpPr>
          <p:cNvPr id="7" name="スライド番号プレースホルダー 5">
            <a:extLst>
              <a:ext uri="{FF2B5EF4-FFF2-40B4-BE49-F238E27FC236}">
                <a16:creationId xmlns:a16="http://schemas.microsoft.com/office/drawing/2014/main" id="{09E079CD-5E17-FE4C-2048-AA3C38E4B6FB}"/>
              </a:ext>
            </a:extLst>
          </p:cNvPr>
          <p:cNvSpPr>
            <a:spLocks noGrp="1"/>
          </p:cNvSpPr>
          <p:nvPr>
            <p:ph type="sldNum" sz="quarter" idx="12"/>
          </p:nvPr>
        </p:nvSpPr>
        <p:spPr>
          <a:xfrm>
            <a:off x="10475377" y="6508720"/>
            <a:ext cx="1602143" cy="263661"/>
          </a:xfrm>
          <a:prstGeom prst="rect">
            <a:avLst/>
          </a:prstGeom>
        </p:spPr>
        <p:txBody>
          <a:bodyPr anchor="b"/>
          <a:lstStyle>
            <a:lvl1pPr>
              <a:defRPr sz="900">
                <a:latin typeface="+mj-lt"/>
              </a:defRPr>
            </a:lvl1pPr>
          </a:lstStyle>
          <a:p>
            <a:r>
              <a:rPr lang="en-US" altLang="ja-JP" dirty="0"/>
              <a:t>©Microsoft  P.</a:t>
            </a:r>
            <a:fld id="{CACC72AF-7677-4984-A5C4-A94959EE7222}" type="slidenum">
              <a:rPr lang="ja-JP" altLang="en-US" smtClean="0"/>
              <a:pPr/>
              <a:t>‹#›</a:t>
            </a:fld>
            <a:endParaRPr lang="ja-JP" altLang="en-US" dirty="0"/>
          </a:p>
        </p:txBody>
      </p:sp>
    </p:spTree>
    <p:extLst>
      <p:ext uri="{BB962C8B-B14F-4D97-AF65-F5344CB8AC3E}">
        <p14:creationId xmlns:p14="http://schemas.microsoft.com/office/powerpoint/2010/main" val="7803520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37B28D-789D-4959-8A95-DA570630AF3A}"/>
              </a:ext>
            </a:extLst>
          </p:cNvPr>
          <p:cNvSpPr>
            <a:spLocks noGrp="1"/>
          </p:cNvSpPr>
          <p:nvPr>
            <p:ph type="title"/>
          </p:nvPr>
        </p:nvSpPr>
        <p:spPr>
          <a:xfrm>
            <a:off x="503013" y="393176"/>
            <a:ext cx="11185974" cy="459517"/>
          </a:xfrm>
          <a:prstGeom prst="rect">
            <a:avLst/>
          </a:prstGeom>
        </p:spPr>
        <p:txBody>
          <a:bodyPr lIns="0">
            <a:noAutofit/>
          </a:bodyPr>
          <a:lstStyle>
            <a:lvl1pPr>
              <a:defRPr sz="2800">
                <a:solidFill>
                  <a:schemeClr val="tx1">
                    <a:lumMod val="85000"/>
                    <a:lumOff val="15000"/>
                  </a:schemeClr>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5574FA-CBA0-42CA-9195-89355BBCF0C5}"/>
              </a:ext>
            </a:extLst>
          </p:cNvPr>
          <p:cNvSpPr>
            <a:spLocks noGrp="1"/>
          </p:cNvSpPr>
          <p:nvPr>
            <p:ph idx="1"/>
          </p:nvPr>
        </p:nvSpPr>
        <p:spPr>
          <a:xfrm>
            <a:off x="503013" y="1026596"/>
            <a:ext cx="11185973" cy="5060055"/>
          </a:xfrm>
          <a:prstGeom prst="rect">
            <a:avLst/>
          </a:prstGeom>
        </p:spPr>
        <p:txBody>
          <a:bodyPr lIns="0" rIns="0">
            <a:normAutofit/>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5" name="図 4" descr="黒い背景と白い文字のロゴ&#10;&#10;自動的に生成された説明">
            <a:extLst>
              <a:ext uri="{FF2B5EF4-FFF2-40B4-BE49-F238E27FC236}">
                <a16:creationId xmlns:a16="http://schemas.microsoft.com/office/drawing/2014/main" id="{0C9EACB8-290A-4DDD-A376-A03038BDF2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817" y="6146934"/>
            <a:ext cx="540000" cy="540000"/>
          </a:xfrm>
          <a:prstGeom prst="rect">
            <a:avLst/>
          </a:prstGeom>
        </p:spPr>
      </p:pic>
      <p:pic>
        <p:nvPicPr>
          <p:cNvPr id="7" name="図 6" descr="アイコン&#10;&#10;自動的に生成された説明">
            <a:extLst>
              <a:ext uri="{FF2B5EF4-FFF2-40B4-BE49-F238E27FC236}">
                <a16:creationId xmlns:a16="http://schemas.microsoft.com/office/drawing/2014/main" id="{1DAE7833-7237-4F4F-B613-DCFB078C8D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023" y="6146934"/>
            <a:ext cx="540000" cy="540000"/>
          </a:xfrm>
          <a:prstGeom prst="rect">
            <a:avLst/>
          </a:prstGeom>
        </p:spPr>
      </p:pic>
      <p:pic>
        <p:nvPicPr>
          <p:cNvPr id="9" name="図 8" descr="アイコン&#10;&#10;自動的に生成された説明">
            <a:extLst>
              <a:ext uri="{FF2B5EF4-FFF2-40B4-BE49-F238E27FC236}">
                <a16:creationId xmlns:a16="http://schemas.microsoft.com/office/drawing/2014/main" id="{332074DA-DED3-4E33-A6DB-81B7568900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9969" y="6146934"/>
            <a:ext cx="540000" cy="540000"/>
          </a:xfrm>
          <a:prstGeom prst="rect">
            <a:avLst/>
          </a:prstGeom>
        </p:spPr>
      </p:pic>
      <p:pic>
        <p:nvPicPr>
          <p:cNvPr id="11" name="図 10" descr="アイコン&#10;&#10;自動的に生成された説明">
            <a:extLst>
              <a:ext uri="{FF2B5EF4-FFF2-40B4-BE49-F238E27FC236}">
                <a16:creationId xmlns:a16="http://schemas.microsoft.com/office/drawing/2014/main" id="{DFB99B25-56CD-434E-99AD-D4C1898A62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9229" y="6146934"/>
            <a:ext cx="540000" cy="540000"/>
          </a:xfrm>
          <a:prstGeom prst="rect">
            <a:avLst/>
          </a:prstGeom>
        </p:spPr>
      </p:pic>
      <p:cxnSp>
        <p:nvCxnSpPr>
          <p:cNvPr id="21" name="直線コネクタ 20">
            <a:extLst>
              <a:ext uri="{FF2B5EF4-FFF2-40B4-BE49-F238E27FC236}">
                <a16:creationId xmlns:a16="http://schemas.microsoft.com/office/drawing/2014/main" id="{B31BB360-09D6-428B-859B-46DDBEFABB9A}"/>
              </a:ext>
            </a:extLst>
          </p:cNvPr>
          <p:cNvCxnSpPr>
            <a:cxnSpLocks/>
          </p:cNvCxnSpPr>
          <p:nvPr userDrawn="1"/>
        </p:nvCxnSpPr>
        <p:spPr>
          <a:xfrm>
            <a:off x="2389438" y="6295547"/>
            <a:ext cx="0" cy="263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83CB674-8FF7-4B6A-AA9F-0870BB8819A8}"/>
              </a:ext>
            </a:extLst>
          </p:cNvPr>
          <p:cNvSpPr txBox="1"/>
          <p:nvPr userDrawn="1"/>
        </p:nvSpPr>
        <p:spPr>
          <a:xfrm>
            <a:off x="2454370" y="6258100"/>
            <a:ext cx="946093" cy="338554"/>
          </a:xfrm>
          <a:prstGeom prst="rect">
            <a:avLst/>
          </a:prstGeom>
          <a:noFill/>
        </p:spPr>
        <p:txBody>
          <a:bodyPr wrap="none" rtlCol="0" anchor="ctr">
            <a:spAutoFit/>
          </a:bodyPr>
          <a:lstStyle/>
          <a:p>
            <a:r>
              <a:rPr kumimoji="1" lang="en-US" altLang="ja-JP" sz="800">
                <a:solidFill>
                  <a:schemeClr val="bg1">
                    <a:lumMod val="50000"/>
                  </a:schemeClr>
                </a:solidFill>
              </a:rPr>
              <a:t>Microsoft</a:t>
            </a:r>
          </a:p>
          <a:p>
            <a:r>
              <a:rPr kumimoji="1" lang="en-US" altLang="ja-JP" sz="800">
                <a:solidFill>
                  <a:schemeClr val="bg1">
                    <a:lumMod val="50000"/>
                  </a:schemeClr>
                </a:solidFill>
              </a:rPr>
              <a:t>Power Platform</a:t>
            </a:r>
            <a:endParaRPr kumimoji="1" lang="ja-JP" altLang="en-US" sz="800">
              <a:solidFill>
                <a:schemeClr val="bg1">
                  <a:lumMod val="50000"/>
                </a:schemeClr>
              </a:solidFill>
            </a:endParaRPr>
          </a:p>
        </p:txBody>
      </p:sp>
      <p:sp>
        <p:nvSpPr>
          <p:cNvPr id="24" name="スライド番号プレースホルダー 5">
            <a:extLst>
              <a:ext uri="{FF2B5EF4-FFF2-40B4-BE49-F238E27FC236}">
                <a16:creationId xmlns:a16="http://schemas.microsoft.com/office/drawing/2014/main" id="{8FB4AE44-75E0-4D0F-832E-678561F6AD95}"/>
              </a:ext>
            </a:extLst>
          </p:cNvPr>
          <p:cNvSpPr>
            <a:spLocks noGrp="1"/>
          </p:cNvSpPr>
          <p:nvPr>
            <p:ph type="sldNum" sz="quarter" idx="12"/>
          </p:nvPr>
        </p:nvSpPr>
        <p:spPr>
          <a:xfrm>
            <a:off x="10475377" y="6508720"/>
            <a:ext cx="1602143" cy="263661"/>
          </a:xfrm>
          <a:prstGeom prst="rect">
            <a:avLst/>
          </a:prstGeom>
        </p:spPr>
        <p:txBody>
          <a:bodyPr anchor="b"/>
          <a:lstStyle>
            <a:lvl1pPr>
              <a:defRPr sz="900">
                <a:latin typeface="+mj-lt"/>
              </a:defRPr>
            </a:lvl1pPr>
          </a:lstStyle>
          <a:p>
            <a:r>
              <a:rPr lang="en-US" altLang="ja-JP" dirty="0"/>
              <a:t>©Microsoft  P.</a:t>
            </a:r>
            <a:fld id="{CACC72AF-7677-4984-A5C4-A94959EE7222}" type="slidenum">
              <a:rPr lang="ja-JP" altLang="en-US" smtClean="0"/>
              <a:pPr/>
              <a:t>‹#›</a:t>
            </a:fld>
            <a:endParaRPr lang="ja-JP" altLang="en-US" dirty="0"/>
          </a:p>
        </p:txBody>
      </p:sp>
      <p:pic>
        <p:nvPicPr>
          <p:cNvPr id="12" name="Picture 18" descr="Power Pages logo">
            <a:extLst>
              <a:ext uri="{FF2B5EF4-FFF2-40B4-BE49-F238E27FC236}">
                <a16:creationId xmlns:a16="http://schemas.microsoft.com/office/drawing/2014/main" id="{D0245EDE-192E-7C35-51F1-EAC5E619A28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54657" y="6265160"/>
            <a:ext cx="303546" cy="303547"/>
          </a:xfrm>
          <a:prstGeom prst="rect">
            <a:avLst/>
          </a:prstGeom>
        </p:spPr>
      </p:pic>
    </p:spTree>
    <p:extLst>
      <p:ext uri="{BB962C8B-B14F-4D97-AF65-F5344CB8AC3E}">
        <p14:creationId xmlns:p14="http://schemas.microsoft.com/office/powerpoint/2010/main" val="1467792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37B28D-789D-4959-8A95-DA570630AF3A}"/>
              </a:ext>
            </a:extLst>
          </p:cNvPr>
          <p:cNvSpPr>
            <a:spLocks noGrp="1"/>
          </p:cNvSpPr>
          <p:nvPr>
            <p:ph type="title"/>
          </p:nvPr>
        </p:nvSpPr>
        <p:spPr>
          <a:xfrm>
            <a:off x="503014" y="393176"/>
            <a:ext cx="8099119" cy="459517"/>
          </a:xfrm>
          <a:prstGeom prst="rect">
            <a:avLst/>
          </a:prstGeom>
        </p:spPr>
        <p:txBody>
          <a:bodyPr lIns="0">
            <a:noAutofit/>
          </a:bodyPr>
          <a:lstStyle>
            <a:lvl1pPr>
              <a:defRPr sz="2800">
                <a:solidFill>
                  <a:schemeClr val="tx1">
                    <a:lumMod val="85000"/>
                    <a:lumOff val="15000"/>
                  </a:schemeClr>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5574FA-CBA0-42CA-9195-89355BBCF0C5}"/>
              </a:ext>
            </a:extLst>
          </p:cNvPr>
          <p:cNvSpPr>
            <a:spLocks noGrp="1"/>
          </p:cNvSpPr>
          <p:nvPr>
            <p:ph idx="1"/>
          </p:nvPr>
        </p:nvSpPr>
        <p:spPr>
          <a:xfrm>
            <a:off x="503013" y="1026596"/>
            <a:ext cx="11185973" cy="5060055"/>
          </a:xfrm>
          <a:prstGeom prst="rect">
            <a:avLst/>
          </a:prstGeom>
        </p:spPr>
        <p:txBody>
          <a:bodyPr lIns="0" rIns="0">
            <a:normAutofit/>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pic>
        <p:nvPicPr>
          <p:cNvPr id="5" name="図 4" descr="黒い背景と白い文字のロゴ&#10;&#10;自動的に生成された説明">
            <a:extLst>
              <a:ext uri="{FF2B5EF4-FFF2-40B4-BE49-F238E27FC236}">
                <a16:creationId xmlns:a16="http://schemas.microsoft.com/office/drawing/2014/main" id="{0C9EACB8-290A-4DDD-A376-A03038BDF2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15" y="321629"/>
            <a:ext cx="540000" cy="540000"/>
          </a:xfrm>
          <a:prstGeom prst="rect">
            <a:avLst/>
          </a:prstGeom>
        </p:spPr>
      </p:pic>
      <p:pic>
        <p:nvPicPr>
          <p:cNvPr id="7" name="図 6" descr="アイコン&#10;&#10;自動的に生成された説明">
            <a:extLst>
              <a:ext uri="{FF2B5EF4-FFF2-40B4-BE49-F238E27FC236}">
                <a16:creationId xmlns:a16="http://schemas.microsoft.com/office/drawing/2014/main" id="{1DAE7833-7237-4F4F-B613-DCFB078C8D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96821" y="321629"/>
            <a:ext cx="540000" cy="540000"/>
          </a:xfrm>
          <a:prstGeom prst="rect">
            <a:avLst/>
          </a:prstGeom>
        </p:spPr>
      </p:pic>
      <p:pic>
        <p:nvPicPr>
          <p:cNvPr id="9" name="図 8" descr="アイコン&#10;&#10;自動的に生成された説明">
            <a:extLst>
              <a:ext uri="{FF2B5EF4-FFF2-40B4-BE49-F238E27FC236}">
                <a16:creationId xmlns:a16="http://schemas.microsoft.com/office/drawing/2014/main" id="{332074DA-DED3-4E33-A6DB-81B7568900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6767" y="321629"/>
            <a:ext cx="540000" cy="540000"/>
          </a:xfrm>
          <a:prstGeom prst="rect">
            <a:avLst/>
          </a:prstGeom>
        </p:spPr>
      </p:pic>
      <p:pic>
        <p:nvPicPr>
          <p:cNvPr id="11" name="図 10" descr="アイコン&#10;&#10;自動的に生成された説明">
            <a:extLst>
              <a:ext uri="{FF2B5EF4-FFF2-40B4-BE49-F238E27FC236}">
                <a16:creationId xmlns:a16="http://schemas.microsoft.com/office/drawing/2014/main" id="{DFB99B25-56CD-434E-99AD-D4C1898A62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56027" y="321629"/>
            <a:ext cx="540000" cy="540000"/>
          </a:xfrm>
          <a:prstGeom prst="rect">
            <a:avLst/>
          </a:prstGeom>
        </p:spPr>
      </p:pic>
      <p:cxnSp>
        <p:nvCxnSpPr>
          <p:cNvPr id="21" name="直線コネクタ 20">
            <a:extLst>
              <a:ext uri="{FF2B5EF4-FFF2-40B4-BE49-F238E27FC236}">
                <a16:creationId xmlns:a16="http://schemas.microsoft.com/office/drawing/2014/main" id="{B31BB360-09D6-428B-859B-46DDBEFABB9A}"/>
              </a:ext>
            </a:extLst>
          </p:cNvPr>
          <p:cNvCxnSpPr>
            <a:cxnSpLocks/>
          </p:cNvCxnSpPr>
          <p:nvPr userDrawn="1"/>
        </p:nvCxnSpPr>
        <p:spPr>
          <a:xfrm>
            <a:off x="10718687" y="470242"/>
            <a:ext cx="0" cy="263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83CB674-8FF7-4B6A-AA9F-0870BB8819A8}"/>
              </a:ext>
            </a:extLst>
          </p:cNvPr>
          <p:cNvSpPr txBox="1"/>
          <p:nvPr userDrawn="1"/>
        </p:nvSpPr>
        <p:spPr>
          <a:xfrm>
            <a:off x="10783619" y="432795"/>
            <a:ext cx="946093" cy="338554"/>
          </a:xfrm>
          <a:prstGeom prst="rect">
            <a:avLst/>
          </a:prstGeom>
          <a:noFill/>
        </p:spPr>
        <p:txBody>
          <a:bodyPr wrap="none" rtlCol="0" anchor="ctr">
            <a:spAutoFit/>
          </a:bodyPr>
          <a:lstStyle/>
          <a:p>
            <a:r>
              <a:rPr kumimoji="1" lang="en-US" altLang="ja-JP" sz="800">
                <a:solidFill>
                  <a:schemeClr val="bg1">
                    <a:lumMod val="50000"/>
                  </a:schemeClr>
                </a:solidFill>
              </a:rPr>
              <a:t>Microsoft</a:t>
            </a:r>
          </a:p>
          <a:p>
            <a:r>
              <a:rPr kumimoji="1" lang="en-US" altLang="ja-JP" sz="800">
                <a:solidFill>
                  <a:schemeClr val="bg1">
                    <a:lumMod val="50000"/>
                  </a:schemeClr>
                </a:solidFill>
              </a:rPr>
              <a:t>Power Platform</a:t>
            </a:r>
            <a:endParaRPr kumimoji="1" lang="ja-JP" altLang="en-US" sz="800">
              <a:solidFill>
                <a:schemeClr val="bg1">
                  <a:lumMod val="50000"/>
                </a:schemeClr>
              </a:solidFill>
            </a:endParaRPr>
          </a:p>
        </p:txBody>
      </p:sp>
      <p:pic>
        <p:nvPicPr>
          <p:cNvPr id="12" name="Picture 18" descr="Power Pages logo">
            <a:extLst>
              <a:ext uri="{FF2B5EF4-FFF2-40B4-BE49-F238E27FC236}">
                <a16:creationId xmlns:a16="http://schemas.microsoft.com/office/drawing/2014/main" id="{C9AE71C2-A79E-445B-E0ED-B178FEDB228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87368" y="440267"/>
            <a:ext cx="303546" cy="303547"/>
          </a:xfrm>
          <a:prstGeom prst="rect">
            <a:avLst/>
          </a:prstGeom>
        </p:spPr>
      </p:pic>
      <p:sp>
        <p:nvSpPr>
          <p:cNvPr id="4" name="スライド番号プレースホルダー 5">
            <a:extLst>
              <a:ext uri="{FF2B5EF4-FFF2-40B4-BE49-F238E27FC236}">
                <a16:creationId xmlns:a16="http://schemas.microsoft.com/office/drawing/2014/main" id="{62068477-7F01-76A7-36ED-234C775B80DF}"/>
              </a:ext>
            </a:extLst>
          </p:cNvPr>
          <p:cNvSpPr>
            <a:spLocks noGrp="1"/>
          </p:cNvSpPr>
          <p:nvPr>
            <p:ph type="sldNum" sz="quarter" idx="12"/>
          </p:nvPr>
        </p:nvSpPr>
        <p:spPr>
          <a:xfrm>
            <a:off x="10475377" y="6508720"/>
            <a:ext cx="1602143" cy="263661"/>
          </a:xfrm>
          <a:prstGeom prst="rect">
            <a:avLst/>
          </a:prstGeom>
        </p:spPr>
        <p:txBody>
          <a:bodyPr anchor="b"/>
          <a:lstStyle>
            <a:lvl1pPr>
              <a:defRPr sz="900">
                <a:latin typeface="+mj-lt"/>
              </a:defRPr>
            </a:lvl1pPr>
          </a:lstStyle>
          <a:p>
            <a:r>
              <a:rPr lang="en-US" altLang="ja-JP" dirty="0"/>
              <a:t>©Microsoft  P.</a:t>
            </a:r>
            <a:fld id="{CACC72AF-7677-4984-A5C4-A94959EE7222}" type="slidenum">
              <a:rPr lang="ja-JP" altLang="en-US" smtClean="0"/>
              <a:pPr/>
              <a:t>‹#›</a:t>
            </a:fld>
            <a:endParaRPr lang="ja-JP" altLang="en-US" dirty="0"/>
          </a:p>
        </p:txBody>
      </p:sp>
    </p:spTree>
    <p:extLst>
      <p:ext uri="{BB962C8B-B14F-4D97-AF65-F5344CB8AC3E}">
        <p14:creationId xmlns:p14="http://schemas.microsoft.com/office/powerpoint/2010/main" val="492257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37B28D-789D-4959-8A95-DA570630AF3A}"/>
              </a:ext>
            </a:extLst>
          </p:cNvPr>
          <p:cNvSpPr>
            <a:spLocks noGrp="1"/>
          </p:cNvSpPr>
          <p:nvPr>
            <p:ph type="title"/>
          </p:nvPr>
        </p:nvSpPr>
        <p:spPr>
          <a:xfrm>
            <a:off x="503013" y="393176"/>
            <a:ext cx="11185974" cy="459517"/>
          </a:xfrm>
          <a:prstGeom prst="rect">
            <a:avLst/>
          </a:prstGeom>
        </p:spPr>
        <p:txBody>
          <a:bodyPr lIns="0">
            <a:noAutofit/>
          </a:bodyPr>
          <a:lstStyle>
            <a:lvl1pPr>
              <a:defRPr sz="2800">
                <a:solidFill>
                  <a:schemeClr val="tx1">
                    <a:lumMod val="85000"/>
                    <a:lumOff val="15000"/>
                  </a:schemeClr>
                </a:solidFill>
              </a:defRPr>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CD5574FA-CBA0-42CA-9195-89355BBCF0C5}"/>
              </a:ext>
            </a:extLst>
          </p:cNvPr>
          <p:cNvSpPr>
            <a:spLocks noGrp="1"/>
          </p:cNvSpPr>
          <p:nvPr>
            <p:ph idx="1"/>
          </p:nvPr>
        </p:nvSpPr>
        <p:spPr>
          <a:xfrm>
            <a:off x="503013" y="1026596"/>
            <a:ext cx="11185973" cy="5060055"/>
          </a:xfrm>
          <a:prstGeom prst="rect">
            <a:avLst/>
          </a:prstGeom>
        </p:spPr>
        <p:txBody>
          <a:bodyPr lIns="0" rIns="0">
            <a:normAutofit/>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スライド番号プレースホルダー 5">
            <a:extLst>
              <a:ext uri="{FF2B5EF4-FFF2-40B4-BE49-F238E27FC236}">
                <a16:creationId xmlns:a16="http://schemas.microsoft.com/office/drawing/2014/main" id="{28F962C9-7A82-4298-D4ED-C83DF1A74982}"/>
              </a:ext>
            </a:extLst>
          </p:cNvPr>
          <p:cNvSpPr>
            <a:spLocks noGrp="1"/>
          </p:cNvSpPr>
          <p:nvPr>
            <p:ph type="sldNum" sz="quarter" idx="12"/>
          </p:nvPr>
        </p:nvSpPr>
        <p:spPr>
          <a:xfrm>
            <a:off x="10475377" y="6508720"/>
            <a:ext cx="1602143" cy="263661"/>
          </a:xfrm>
          <a:prstGeom prst="rect">
            <a:avLst/>
          </a:prstGeom>
        </p:spPr>
        <p:txBody>
          <a:bodyPr anchor="b"/>
          <a:lstStyle>
            <a:lvl1pPr>
              <a:defRPr sz="900">
                <a:latin typeface="+mj-lt"/>
              </a:defRPr>
            </a:lvl1pPr>
          </a:lstStyle>
          <a:p>
            <a:r>
              <a:rPr lang="en-US" altLang="ja-JP" dirty="0"/>
              <a:t>©Microsoft  P.</a:t>
            </a:r>
            <a:fld id="{CACC72AF-7677-4984-A5C4-A94959EE7222}" type="slidenum">
              <a:rPr lang="ja-JP" altLang="en-US" smtClean="0"/>
              <a:pPr/>
              <a:t>‹#›</a:t>
            </a:fld>
            <a:endParaRPr lang="ja-JP" altLang="en-US" dirty="0"/>
          </a:p>
        </p:txBody>
      </p:sp>
    </p:spTree>
    <p:extLst>
      <p:ext uri="{BB962C8B-B14F-4D97-AF65-F5344CB8AC3E}">
        <p14:creationId xmlns:p14="http://schemas.microsoft.com/office/powerpoint/2010/main" val="186748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37B28D-789D-4959-8A95-DA570630AF3A}"/>
              </a:ext>
            </a:extLst>
          </p:cNvPr>
          <p:cNvSpPr>
            <a:spLocks noGrp="1"/>
          </p:cNvSpPr>
          <p:nvPr>
            <p:ph type="title"/>
          </p:nvPr>
        </p:nvSpPr>
        <p:spPr>
          <a:xfrm>
            <a:off x="503013" y="393176"/>
            <a:ext cx="11185974" cy="459517"/>
          </a:xfrm>
          <a:prstGeom prst="rect">
            <a:avLst/>
          </a:prstGeom>
        </p:spPr>
        <p:txBody>
          <a:bodyPr lIns="0">
            <a:noAutofit/>
          </a:bodyPr>
          <a:lstStyle>
            <a:lvl1pPr>
              <a:defRPr sz="2800">
                <a:solidFill>
                  <a:schemeClr val="tx1">
                    <a:lumMod val="85000"/>
                    <a:lumOff val="15000"/>
                  </a:schemeClr>
                </a:solidFill>
              </a:defRPr>
            </a:lvl1pPr>
          </a:lstStyle>
          <a:p>
            <a:r>
              <a:rPr kumimoji="1" lang="ja-JP" altLang="en-US"/>
              <a:t>マスター タイトルの書式設定</a:t>
            </a:r>
          </a:p>
        </p:txBody>
      </p:sp>
      <p:pic>
        <p:nvPicPr>
          <p:cNvPr id="5" name="図 4" descr="黒い背景と白い文字のロゴ&#10;&#10;自動的に生成された説明">
            <a:extLst>
              <a:ext uri="{FF2B5EF4-FFF2-40B4-BE49-F238E27FC236}">
                <a16:creationId xmlns:a16="http://schemas.microsoft.com/office/drawing/2014/main" id="{0C9EACB8-290A-4DDD-A376-A03038BDF2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0817" y="6146934"/>
            <a:ext cx="540000" cy="540000"/>
          </a:xfrm>
          <a:prstGeom prst="rect">
            <a:avLst/>
          </a:prstGeom>
        </p:spPr>
      </p:pic>
      <p:pic>
        <p:nvPicPr>
          <p:cNvPr id="7" name="図 6" descr="アイコン&#10;&#10;自動的に生成された説明">
            <a:extLst>
              <a:ext uri="{FF2B5EF4-FFF2-40B4-BE49-F238E27FC236}">
                <a16:creationId xmlns:a16="http://schemas.microsoft.com/office/drawing/2014/main" id="{1DAE7833-7237-4F4F-B613-DCFB078C8D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0023" y="6146934"/>
            <a:ext cx="540000" cy="540000"/>
          </a:xfrm>
          <a:prstGeom prst="rect">
            <a:avLst/>
          </a:prstGeom>
        </p:spPr>
      </p:pic>
      <p:pic>
        <p:nvPicPr>
          <p:cNvPr id="9" name="図 8" descr="アイコン&#10;&#10;自動的に生成された説明">
            <a:extLst>
              <a:ext uri="{FF2B5EF4-FFF2-40B4-BE49-F238E27FC236}">
                <a16:creationId xmlns:a16="http://schemas.microsoft.com/office/drawing/2014/main" id="{332074DA-DED3-4E33-A6DB-81B7568900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59969" y="6146934"/>
            <a:ext cx="540000" cy="540000"/>
          </a:xfrm>
          <a:prstGeom prst="rect">
            <a:avLst/>
          </a:prstGeom>
        </p:spPr>
      </p:pic>
      <p:pic>
        <p:nvPicPr>
          <p:cNvPr id="11" name="図 10" descr="アイコン&#10;&#10;自動的に生成された説明">
            <a:extLst>
              <a:ext uri="{FF2B5EF4-FFF2-40B4-BE49-F238E27FC236}">
                <a16:creationId xmlns:a16="http://schemas.microsoft.com/office/drawing/2014/main" id="{DFB99B25-56CD-434E-99AD-D4C1898A62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09229" y="6146934"/>
            <a:ext cx="540000" cy="540000"/>
          </a:xfrm>
          <a:prstGeom prst="rect">
            <a:avLst/>
          </a:prstGeom>
        </p:spPr>
      </p:pic>
      <p:cxnSp>
        <p:nvCxnSpPr>
          <p:cNvPr id="21" name="直線コネクタ 20">
            <a:extLst>
              <a:ext uri="{FF2B5EF4-FFF2-40B4-BE49-F238E27FC236}">
                <a16:creationId xmlns:a16="http://schemas.microsoft.com/office/drawing/2014/main" id="{B31BB360-09D6-428B-859B-46DDBEFABB9A}"/>
              </a:ext>
            </a:extLst>
          </p:cNvPr>
          <p:cNvCxnSpPr>
            <a:cxnSpLocks/>
          </p:cNvCxnSpPr>
          <p:nvPr userDrawn="1"/>
        </p:nvCxnSpPr>
        <p:spPr>
          <a:xfrm>
            <a:off x="2389438" y="6295547"/>
            <a:ext cx="0" cy="263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83CB674-8FF7-4B6A-AA9F-0870BB8819A8}"/>
              </a:ext>
            </a:extLst>
          </p:cNvPr>
          <p:cNvSpPr txBox="1"/>
          <p:nvPr userDrawn="1"/>
        </p:nvSpPr>
        <p:spPr>
          <a:xfrm>
            <a:off x="2454370" y="6258100"/>
            <a:ext cx="946093" cy="338554"/>
          </a:xfrm>
          <a:prstGeom prst="rect">
            <a:avLst/>
          </a:prstGeom>
          <a:noFill/>
        </p:spPr>
        <p:txBody>
          <a:bodyPr wrap="none" rtlCol="0" anchor="ctr">
            <a:spAutoFit/>
          </a:bodyPr>
          <a:lstStyle/>
          <a:p>
            <a:r>
              <a:rPr kumimoji="1" lang="en-US" altLang="ja-JP" sz="800">
                <a:solidFill>
                  <a:schemeClr val="bg1">
                    <a:lumMod val="50000"/>
                  </a:schemeClr>
                </a:solidFill>
              </a:rPr>
              <a:t>Microsoft</a:t>
            </a:r>
          </a:p>
          <a:p>
            <a:r>
              <a:rPr kumimoji="1" lang="en-US" altLang="ja-JP" sz="800">
                <a:solidFill>
                  <a:schemeClr val="bg1">
                    <a:lumMod val="50000"/>
                  </a:schemeClr>
                </a:solidFill>
              </a:rPr>
              <a:t>Power Platform</a:t>
            </a:r>
            <a:endParaRPr kumimoji="1" lang="ja-JP" altLang="en-US" sz="800">
              <a:solidFill>
                <a:schemeClr val="bg1">
                  <a:lumMod val="50000"/>
                </a:schemeClr>
              </a:solidFill>
            </a:endParaRPr>
          </a:p>
        </p:txBody>
      </p:sp>
      <p:pic>
        <p:nvPicPr>
          <p:cNvPr id="12" name="Picture 18" descr="Power Pages logo">
            <a:extLst>
              <a:ext uri="{FF2B5EF4-FFF2-40B4-BE49-F238E27FC236}">
                <a16:creationId xmlns:a16="http://schemas.microsoft.com/office/drawing/2014/main" id="{D0245EDE-192E-7C35-51F1-EAC5E619A28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954657" y="6265160"/>
            <a:ext cx="303546" cy="303547"/>
          </a:xfrm>
          <a:prstGeom prst="rect">
            <a:avLst/>
          </a:prstGeom>
        </p:spPr>
      </p:pic>
      <p:sp>
        <p:nvSpPr>
          <p:cNvPr id="4" name="コンテンツ プレースホルダー 2">
            <a:extLst>
              <a:ext uri="{FF2B5EF4-FFF2-40B4-BE49-F238E27FC236}">
                <a16:creationId xmlns:a16="http://schemas.microsoft.com/office/drawing/2014/main" id="{962C7006-80C2-7536-31CD-A944C2165176}"/>
              </a:ext>
            </a:extLst>
          </p:cNvPr>
          <p:cNvSpPr>
            <a:spLocks noGrp="1"/>
          </p:cNvSpPr>
          <p:nvPr>
            <p:ph idx="1"/>
          </p:nvPr>
        </p:nvSpPr>
        <p:spPr>
          <a:xfrm>
            <a:off x="882700" y="1294022"/>
            <a:ext cx="10426599" cy="4734685"/>
          </a:xfrm>
          <a:prstGeom prst="rect">
            <a:avLst/>
          </a:prstGeom>
        </p:spPr>
        <p:txBody>
          <a:bodyPr lIns="0" rIns="0">
            <a:normAutofit/>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3" name="スライド番号プレースホルダー 5">
            <a:extLst>
              <a:ext uri="{FF2B5EF4-FFF2-40B4-BE49-F238E27FC236}">
                <a16:creationId xmlns:a16="http://schemas.microsoft.com/office/drawing/2014/main" id="{6CB252D4-66E8-7FBA-F407-E88CDA0B1219}"/>
              </a:ext>
            </a:extLst>
          </p:cNvPr>
          <p:cNvSpPr>
            <a:spLocks noGrp="1"/>
          </p:cNvSpPr>
          <p:nvPr>
            <p:ph type="sldNum" sz="quarter" idx="12"/>
          </p:nvPr>
        </p:nvSpPr>
        <p:spPr>
          <a:xfrm>
            <a:off x="10475377" y="6508720"/>
            <a:ext cx="1602143" cy="263661"/>
          </a:xfrm>
          <a:prstGeom prst="rect">
            <a:avLst/>
          </a:prstGeom>
        </p:spPr>
        <p:txBody>
          <a:bodyPr anchor="b"/>
          <a:lstStyle>
            <a:lvl1pPr>
              <a:defRPr sz="900">
                <a:latin typeface="+mj-lt"/>
              </a:defRPr>
            </a:lvl1pPr>
          </a:lstStyle>
          <a:p>
            <a:r>
              <a:rPr lang="en-US" altLang="ja-JP" dirty="0"/>
              <a:t>©Microsoft  P.</a:t>
            </a:r>
            <a:fld id="{CACC72AF-7677-4984-A5C4-A94959EE7222}" type="slidenum">
              <a:rPr lang="ja-JP" altLang="en-US" smtClean="0"/>
              <a:pPr/>
              <a:t>‹#›</a:t>
            </a:fld>
            <a:endParaRPr lang="ja-JP" altLang="en-US" dirty="0"/>
          </a:p>
        </p:txBody>
      </p:sp>
    </p:spTree>
    <p:extLst>
      <p:ext uri="{BB962C8B-B14F-4D97-AF65-F5344CB8AC3E}">
        <p14:creationId xmlns:p14="http://schemas.microsoft.com/office/powerpoint/2010/main" val="4229167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37B28D-789D-4959-8A95-DA570630AF3A}"/>
              </a:ext>
            </a:extLst>
          </p:cNvPr>
          <p:cNvSpPr>
            <a:spLocks noGrp="1"/>
          </p:cNvSpPr>
          <p:nvPr>
            <p:ph type="title"/>
          </p:nvPr>
        </p:nvSpPr>
        <p:spPr>
          <a:xfrm>
            <a:off x="503014" y="393176"/>
            <a:ext cx="8099119" cy="459517"/>
          </a:xfrm>
          <a:prstGeom prst="rect">
            <a:avLst/>
          </a:prstGeom>
        </p:spPr>
        <p:txBody>
          <a:bodyPr lIns="0">
            <a:noAutofit/>
          </a:bodyPr>
          <a:lstStyle>
            <a:lvl1pPr>
              <a:defRPr sz="2800">
                <a:solidFill>
                  <a:schemeClr val="tx1">
                    <a:lumMod val="85000"/>
                    <a:lumOff val="15000"/>
                  </a:schemeClr>
                </a:solidFill>
              </a:defRPr>
            </a:lvl1pPr>
          </a:lstStyle>
          <a:p>
            <a:r>
              <a:rPr kumimoji="1" lang="ja-JP" altLang="en-US"/>
              <a:t>マスター タイトルの書式設定</a:t>
            </a:r>
          </a:p>
        </p:txBody>
      </p:sp>
      <p:pic>
        <p:nvPicPr>
          <p:cNvPr id="5" name="図 4" descr="黒い背景と白い文字のロゴ&#10;&#10;自動的に生成された説明">
            <a:extLst>
              <a:ext uri="{FF2B5EF4-FFF2-40B4-BE49-F238E27FC236}">
                <a16:creationId xmlns:a16="http://schemas.microsoft.com/office/drawing/2014/main" id="{0C9EACB8-290A-4DDD-A376-A03038BDF2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37615" y="321629"/>
            <a:ext cx="540000" cy="540000"/>
          </a:xfrm>
          <a:prstGeom prst="rect">
            <a:avLst/>
          </a:prstGeom>
        </p:spPr>
      </p:pic>
      <p:pic>
        <p:nvPicPr>
          <p:cNvPr id="7" name="図 6" descr="アイコン&#10;&#10;自動的に生成された説明">
            <a:extLst>
              <a:ext uri="{FF2B5EF4-FFF2-40B4-BE49-F238E27FC236}">
                <a16:creationId xmlns:a16="http://schemas.microsoft.com/office/drawing/2014/main" id="{1DAE7833-7237-4F4F-B613-DCFB078C8D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96821" y="321629"/>
            <a:ext cx="540000" cy="540000"/>
          </a:xfrm>
          <a:prstGeom prst="rect">
            <a:avLst/>
          </a:prstGeom>
        </p:spPr>
      </p:pic>
      <p:pic>
        <p:nvPicPr>
          <p:cNvPr id="9" name="図 8" descr="アイコン&#10;&#10;自動的に生成された説明">
            <a:extLst>
              <a:ext uri="{FF2B5EF4-FFF2-40B4-BE49-F238E27FC236}">
                <a16:creationId xmlns:a16="http://schemas.microsoft.com/office/drawing/2014/main" id="{332074DA-DED3-4E33-A6DB-81B7568900D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6767" y="321629"/>
            <a:ext cx="540000" cy="540000"/>
          </a:xfrm>
          <a:prstGeom prst="rect">
            <a:avLst/>
          </a:prstGeom>
        </p:spPr>
      </p:pic>
      <p:pic>
        <p:nvPicPr>
          <p:cNvPr id="11" name="図 10" descr="アイコン&#10;&#10;自動的に生成された説明">
            <a:extLst>
              <a:ext uri="{FF2B5EF4-FFF2-40B4-BE49-F238E27FC236}">
                <a16:creationId xmlns:a16="http://schemas.microsoft.com/office/drawing/2014/main" id="{DFB99B25-56CD-434E-99AD-D4C1898A62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456027" y="321629"/>
            <a:ext cx="540000" cy="540000"/>
          </a:xfrm>
          <a:prstGeom prst="rect">
            <a:avLst/>
          </a:prstGeom>
        </p:spPr>
      </p:pic>
      <p:cxnSp>
        <p:nvCxnSpPr>
          <p:cNvPr id="21" name="直線コネクタ 20">
            <a:extLst>
              <a:ext uri="{FF2B5EF4-FFF2-40B4-BE49-F238E27FC236}">
                <a16:creationId xmlns:a16="http://schemas.microsoft.com/office/drawing/2014/main" id="{B31BB360-09D6-428B-859B-46DDBEFABB9A}"/>
              </a:ext>
            </a:extLst>
          </p:cNvPr>
          <p:cNvCxnSpPr>
            <a:cxnSpLocks/>
          </p:cNvCxnSpPr>
          <p:nvPr userDrawn="1"/>
        </p:nvCxnSpPr>
        <p:spPr>
          <a:xfrm>
            <a:off x="10718687" y="470242"/>
            <a:ext cx="0" cy="26366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B83CB674-8FF7-4B6A-AA9F-0870BB8819A8}"/>
              </a:ext>
            </a:extLst>
          </p:cNvPr>
          <p:cNvSpPr txBox="1"/>
          <p:nvPr userDrawn="1"/>
        </p:nvSpPr>
        <p:spPr>
          <a:xfrm>
            <a:off x="10783619" y="432795"/>
            <a:ext cx="946093" cy="338554"/>
          </a:xfrm>
          <a:prstGeom prst="rect">
            <a:avLst/>
          </a:prstGeom>
          <a:noFill/>
        </p:spPr>
        <p:txBody>
          <a:bodyPr wrap="none" rtlCol="0" anchor="ctr">
            <a:spAutoFit/>
          </a:bodyPr>
          <a:lstStyle/>
          <a:p>
            <a:r>
              <a:rPr kumimoji="1" lang="en-US" altLang="ja-JP" sz="800">
                <a:solidFill>
                  <a:schemeClr val="bg1">
                    <a:lumMod val="50000"/>
                  </a:schemeClr>
                </a:solidFill>
              </a:rPr>
              <a:t>Microsoft</a:t>
            </a:r>
          </a:p>
          <a:p>
            <a:r>
              <a:rPr kumimoji="1" lang="en-US" altLang="ja-JP" sz="800">
                <a:solidFill>
                  <a:schemeClr val="bg1">
                    <a:lumMod val="50000"/>
                  </a:schemeClr>
                </a:solidFill>
              </a:rPr>
              <a:t>Power Platform</a:t>
            </a:r>
            <a:endParaRPr kumimoji="1" lang="ja-JP" altLang="en-US" sz="800">
              <a:solidFill>
                <a:schemeClr val="bg1">
                  <a:lumMod val="50000"/>
                </a:schemeClr>
              </a:solidFill>
            </a:endParaRPr>
          </a:p>
        </p:txBody>
      </p:sp>
      <p:pic>
        <p:nvPicPr>
          <p:cNvPr id="12" name="Picture 18" descr="Power Pages logo">
            <a:extLst>
              <a:ext uri="{FF2B5EF4-FFF2-40B4-BE49-F238E27FC236}">
                <a16:creationId xmlns:a16="http://schemas.microsoft.com/office/drawing/2014/main" id="{C9AE71C2-A79E-445B-E0ED-B178FEDB228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87368" y="440267"/>
            <a:ext cx="303546" cy="303547"/>
          </a:xfrm>
          <a:prstGeom prst="rect">
            <a:avLst/>
          </a:prstGeom>
        </p:spPr>
      </p:pic>
      <p:sp>
        <p:nvSpPr>
          <p:cNvPr id="4" name="コンテンツ プレースホルダー 2">
            <a:extLst>
              <a:ext uri="{FF2B5EF4-FFF2-40B4-BE49-F238E27FC236}">
                <a16:creationId xmlns:a16="http://schemas.microsoft.com/office/drawing/2014/main" id="{47EC7EDF-4FFD-53E4-677F-49A6AC1F88F4}"/>
              </a:ext>
            </a:extLst>
          </p:cNvPr>
          <p:cNvSpPr>
            <a:spLocks noGrp="1"/>
          </p:cNvSpPr>
          <p:nvPr>
            <p:ph idx="1"/>
          </p:nvPr>
        </p:nvSpPr>
        <p:spPr>
          <a:xfrm>
            <a:off x="882700" y="1294022"/>
            <a:ext cx="10426599" cy="4734685"/>
          </a:xfrm>
          <a:prstGeom prst="rect">
            <a:avLst/>
          </a:prstGeom>
        </p:spPr>
        <p:txBody>
          <a:bodyPr lIns="0" rIns="0">
            <a:normAutofit/>
          </a:bodyPr>
          <a:lstStyle>
            <a:lvl1pPr>
              <a:defRPr sz="2000">
                <a:latin typeface="+mj-lt"/>
              </a:defRPr>
            </a:lvl1pPr>
            <a:lvl2pPr>
              <a:defRPr sz="1800">
                <a:latin typeface="+mj-lt"/>
              </a:defRPr>
            </a:lvl2pPr>
            <a:lvl3pPr>
              <a:defRPr sz="1600">
                <a:latin typeface="+mj-lt"/>
              </a:defRPr>
            </a:lvl3pPr>
            <a:lvl4pPr>
              <a:defRPr sz="1400">
                <a:latin typeface="+mj-lt"/>
              </a:defRPr>
            </a:lvl4pPr>
            <a:lvl5pPr>
              <a:defRPr sz="1400">
                <a:latin typeface="+mj-lt"/>
              </a:defRPr>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3" name="スライド番号プレースホルダー 5">
            <a:extLst>
              <a:ext uri="{FF2B5EF4-FFF2-40B4-BE49-F238E27FC236}">
                <a16:creationId xmlns:a16="http://schemas.microsoft.com/office/drawing/2014/main" id="{D6BCB2C8-037C-86A8-BA7A-1DA81E08AC93}"/>
              </a:ext>
            </a:extLst>
          </p:cNvPr>
          <p:cNvSpPr>
            <a:spLocks noGrp="1"/>
          </p:cNvSpPr>
          <p:nvPr>
            <p:ph type="sldNum" sz="quarter" idx="12"/>
          </p:nvPr>
        </p:nvSpPr>
        <p:spPr>
          <a:xfrm>
            <a:off x="10475377" y="6508720"/>
            <a:ext cx="1602143" cy="263661"/>
          </a:xfrm>
          <a:prstGeom prst="rect">
            <a:avLst/>
          </a:prstGeom>
        </p:spPr>
        <p:txBody>
          <a:bodyPr anchor="b"/>
          <a:lstStyle>
            <a:lvl1pPr>
              <a:defRPr sz="900">
                <a:latin typeface="+mj-lt"/>
              </a:defRPr>
            </a:lvl1pPr>
          </a:lstStyle>
          <a:p>
            <a:r>
              <a:rPr lang="en-US" altLang="ja-JP" dirty="0"/>
              <a:t>©Microsoft  P.</a:t>
            </a:r>
            <a:fld id="{CACC72AF-7677-4984-A5C4-A94959EE7222}" type="slidenum">
              <a:rPr lang="ja-JP" altLang="en-US" smtClean="0"/>
              <a:pPr/>
              <a:t>‹#›</a:t>
            </a:fld>
            <a:endParaRPr lang="ja-JP" altLang="en-US" dirty="0"/>
          </a:p>
        </p:txBody>
      </p:sp>
    </p:spTree>
    <p:extLst>
      <p:ext uri="{BB962C8B-B14F-4D97-AF65-F5344CB8AC3E}">
        <p14:creationId xmlns:p14="http://schemas.microsoft.com/office/powerpoint/2010/main" val="3995476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タイトル スライド">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A27AA1D1-779B-705A-B7F5-3AABA894EDEE}"/>
              </a:ext>
              <a:ext uri="{C183D7F6-B498-43B3-948B-1728B52AA6E4}">
                <adec:decorative xmlns:adec="http://schemas.microsoft.com/office/drawing/2017/decorative" val="1"/>
              </a:ext>
            </a:extLst>
          </p:cNvPr>
          <p:cNvPicPr>
            <a:picLocks noChangeAspect="1"/>
          </p:cNvPicPr>
          <p:nvPr userDrawn="1"/>
        </p:nvPicPr>
        <p:blipFill rotWithShape="1">
          <a:blip r:embed="rId2"/>
          <a:srcRect l="116" t="754" r="132" b="15083"/>
          <a:stretch/>
        </p:blipFill>
        <p:spPr bwMode="blackWhite">
          <a:xfrm>
            <a:off x="0" y="1"/>
            <a:ext cx="12192000" cy="6858000"/>
          </a:xfrm>
          <a:prstGeom prst="roundRect">
            <a:avLst>
              <a:gd name="adj" fmla="val 0"/>
            </a:avLst>
          </a:prstGeom>
          <a:effectLst/>
        </p:spPr>
      </p:pic>
      <p:pic>
        <p:nvPicPr>
          <p:cNvPr id="10" name="図 9" descr="黒い背景と白い文字のロゴ&#10;&#10;自動的に生成された説明">
            <a:extLst>
              <a:ext uri="{FF2B5EF4-FFF2-40B4-BE49-F238E27FC236}">
                <a16:creationId xmlns:a16="http://schemas.microsoft.com/office/drawing/2014/main" id="{C539BF39-AA55-47F0-AE2F-2F664E751A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295094" y="384320"/>
            <a:ext cx="900000" cy="900000"/>
          </a:xfrm>
          <a:prstGeom prst="rect">
            <a:avLst/>
          </a:prstGeom>
        </p:spPr>
      </p:pic>
      <p:pic>
        <p:nvPicPr>
          <p:cNvPr id="12" name="図 11" descr="アイコン&#10;&#10;自動的に生成された説明">
            <a:extLst>
              <a:ext uri="{FF2B5EF4-FFF2-40B4-BE49-F238E27FC236}">
                <a16:creationId xmlns:a16="http://schemas.microsoft.com/office/drawing/2014/main" id="{0FE755E3-3D7A-4719-A80A-0FF76B14CA6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1885" y="384320"/>
            <a:ext cx="900000" cy="900000"/>
          </a:xfrm>
          <a:prstGeom prst="rect">
            <a:avLst/>
          </a:prstGeom>
        </p:spPr>
      </p:pic>
      <p:pic>
        <p:nvPicPr>
          <p:cNvPr id="14" name="図 13" descr="アイコン&#10;&#10;自動的に生成された説明">
            <a:extLst>
              <a:ext uri="{FF2B5EF4-FFF2-40B4-BE49-F238E27FC236}">
                <a16:creationId xmlns:a16="http://schemas.microsoft.com/office/drawing/2014/main" id="{91A9D546-7BCC-451D-A6B6-93CF59A6BBB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235467" y="384320"/>
            <a:ext cx="900000" cy="900000"/>
          </a:xfrm>
          <a:prstGeom prst="rect">
            <a:avLst/>
          </a:prstGeom>
        </p:spPr>
      </p:pic>
      <p:pic>
        <p:nvPicPr>
          <p:cNvPr id="16" name="図 15" descr="アイコン&#10;&#10;自動的に生成された説明">
            <a:extLst>
              <a:ext uri="{FF2B5EF4-FFF2-40B4-BE49-F238E27FC236}">
                <a16:creationId xmlns:a16="http://schemas.microsoft.com/office/drawing/2014/main" id="{D22AA702-5910-44B6-92F4-B1AA73EE580C}"/>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588676" y="384320"/>
            <a:ext cx="900000" cy="900000"/>
          </a:xfrm>
          <a:prstGeom prst="rect">
            <a:avLst/>
          </a:prstGeom>
        </p:spPr>
      </p:pic>
      <p:sp>
        <p:nvSpPr>
          <p:cNvPr id="4" name="日付プレースホルダー 3">
            <a:extLst>
              <a:ext uri="{FF2B5EF4-FFF2-40B4-BE49-F238E27FC236}">
                <a16:creationId xmlns:a16="http://schemas.microsoft.com/office/drawing/2014/main" id="{66DBEB5E-37C9-4AC9-9490-391149F49368}"/>
              </a:ext>
            </a:extLst>
          </p:cNvPr>
          <p:cNvSpPr>
            <a:spLocks noGrp="1"/>
          </p:cNvSpPr>
          <p:nvPr>
            <p:ph type="dt" sz="half" idx="10"/>
          </p:nvPr>
        </p:nvSpPr>
        <p:spPr>
          <a:xfrm>
            <a:off x="838200" y="6356350"/>
            <a:ext cx="2743200" cy="365125"/>
          </a:xfrm>
          <a:prstGeom prst="rect">
            <a:avLst/>
          </a:prstGeom>
        </p:spPr>
        <p:txBody>
          <a:bodyPr/>
          <a:lstStyle/>
          <a:p>
            <a:fld id="{E0ECA0B4-CC79-4B06-9CCB-7E3D3E7F6AEA}" type="datetime1">
              <a:rPr kumimoji="1" lang="ja-JP" altLang="en-US" smtClean="0"/>
              <a:t>2023/6/10</a:t>
            </a:fld>
            <a:endParaRPr kumimoji="1" lang="ja-JP" altLang="en-US"/>
          </a:p>
        </p:txBody>
      </p:sp>
      <p:sp>
        <p:nvSpPr>
          <p:cNvPr id="5" name="フッター プレースホルダー 4">
            <a:extLst>
              <a:ext uri="{FF2B5EF4-FFF2-40B4-BE49-F238E27FC236}">
                <a16:creationId xmlns:a16="http://schemas.microsoft.com/office/drawing/2014/main" id="{B42C2CC9-722E-4224-85C8-E197DED75DB3}"/>
              </a:ext>
            </a:extLst>
          </p:cNvPr>
          <p:cNvSpPr>
            <a:spLocks noGrp="1"/>
          </p:cNvSpPr>
          <p:nvPr>
            <p:ph type="ftr" sz="quarter" idx="11"/>
          </p:nvPr>
        </p:nvSpPr>
        <p:spPr>
          <a:xfrm>
            <a:off x="4038600" y="6356350"/>
            <a:ext cx="4114800" cy="365125"/>
          </a:xfrm>
          <a:prstGeom prst="rect">
            <a:avLst/>
          </a:prstGeom>
        </p:spPr>
        <p:txBody>
          <a:bodyPr/>
          <a:lstStyle/>
          <a:p>
            <a:endParaRPr kumimoji="1" lang="ja-JP" altLang="en-US"/>
          </a:p>
        </p:txBody>
      </p:sp>
      <p:sp>
        <p:nvSpPr>
          <p:cNvPr id="11" name="Rectangle 3">
            <a:extLst>
              <a:ext uri="{FF2B5EF4-FFF2-40B4-BE49-F238E27FC236}">
                <a16:creationId xmlns:a16="http://schemas.microsoft.com/office/drawing/2014/main" id="{A2713BF8-D1B7-40DD-B636-9BD21BAC0166}"/>
              </a:ext>
            </a:extLst>
          </p:cNvPr>
          <p:cNvSpPr txBox="1">
            <a:spLocks noChangeArrowheads="1"/>
          </p:cNvSpPr>
          <p:nvPr userDrawn="1"/>
        </p:nvSpPr>
        <p:spPr>
          <a:xfrm>
            <a:off x="838200" y="4943659"/>
            <a:ext cx="10515600" cy="1353267"/>
          </a:xfrm>
          <a:prstGeom prst="rect">
            <a:avLst/>
          </a:prstGeom>
        </p:spPr>
        <p:txBody>
          <a:bodyPr vert="horz" wrap="square" lIns="0" tIns="0" rIns="0" bIns="0" rtlCol="0" anchor="b">
            <a:noAutofit/>
          </a:bodyPr>
          <a:lstStyle>
            <a:lvl1pPr marL="460375" indent="-460375" algn="l" defTabSz="914363" rtl="0" eaLnBrk="1" latinLnBrk="0" hangingPunct="1">
              <a:lnSpc>
                <a:spcPct val="90000"/>
              </a:lnSpc>
              <a:spcBef>
                <a:spcPct val="20000"/>
              </a:spcBef>
              <a:buClr>
                <a:schemeClr val="accent1"/>
              </a:buClr>
              <a:buSzPct val="90000"/>
              <a:buFont typeface="Wingdings" pitchFamily="2" charset="2"/>
              <a:buChar char="§"/>
              <a:defRPr sz="3200" kern="1200" spc="-70" baseline="0">
                <a:gradFill>
                  <a:gsLst>
                    <a:gs pos="0">
                      <a:schemeClr val="tx1"/>
                    </a:gs>
                    <a:gs pos="86000">
                      <a:schemeClr val="tx1"/>
                    </a:gs>
                  </a:gsLst>
                  <a:lin ang="5400000" scaled="0"/>
                </a:gradFill>
                <a:latin typeface="メイリオ"/>
                <a:ea typeface="メイリオ"/>
                <a:cs typeface="+mn-cs"/>
              </a:defRPr>
            </a:lvl1pPr>
            <a:lvl2pPr marL="855663" indent="-395288" algn="l" defTabSz="914363" rtl="0" eaLnBrk="1" latinLnBrk="0" hangingPunct="1">
              <a:lnSpc>
                <a:spcPct val="90000"/>
              </a:lnSpc>
              <a:spcBef>
                <a:spcPct val="20000"/>
              </a:spcBef>
              <a:buClr>
                <a:schemeClr val="accent1"/>
              </a:buClr>
              <a:buSzPct val="90000"/>
              <a:buFont typeface="Wingdings" pitchFamily="2" charset="2"/>
              <a:buChar char="§"/>
              <a:defRPr sz="2800" kern="1200" spc="-70" baseline="0">
                <a:gradFill>
                  <a:gsLst>
                    <a:gs pos="0">
                      <a:schemeClr val="tx1"/>
                    </a:gs>
                    <a:gs pos="86000">
                      <a:schemeClr val="tx1"/>
                    </a:gs>
                  </a:gsLst>
                  <a:lin ang="5400000" scaled="0"/>
                </a:gradFill>
                <a:latin typeface="メイリオ"/>
                <a:ea typeface="メイリオ"/>
                <a:cs typeface="+mn-cs"/>
              </a:defRPr>
            </a:lvl2pPr>
            <a:lvl3pPr marL="1258888" indent="-403225" algn="l" defTabSz="914363" rtl="0" eaLnBrk="1" latinLnBrk="0" hangingPunct="1">
              <a:lnSpc>
                <a:spcPct val="90000"/>
              </a:lnSpc>
              <a:spcBef>
                <a:spcPct val="20000"/>
              </a:spcBef>
              <a:buClr>
                <a:schemeClr val="accent1"/>
              </a:buClr>
              <a:buSzPct val="90000"/>
              <a:buFont typeface="Wingdings" pitchFamily="2" charset="2"/>
              <a:buChar char="§"/>
              <a:defRPr sz="2400" kern="1200" spc="-70" baseline="0">
                <a:gradFill>
                  <a:gsLst>
                    <a:gs pos="0">
                      <a:schemeClr val="tx1"/>
                    </a:gs>
                    <a:gs pos="86000">
                      <a:schemeClr val="tx1"/>
                    </a:gs>
                  </a:gsLst>
                  <a:lin ang="5400000" scaled="0"/>
                </a:gradFill>
                <a:latin typeface="メイリオ"/>
                <a:ea typeface="メイリオ"/>
                <a:cs typeface="+mn-cs"/>
              </a:defRPr>
            </a:lvl3pPr>
            <a:lvl4pPr marL="1604963" indent="-346075" algn="l" defTabSz="914363" rtl="0" eaLnBrk="1" latinLnBrk="0" hangingPunct="1">
              <a:lnSpc>
                <a:spcPct val="90000"/>
              </a:lnSpc>
              <a:spcBef>
                <a:spcPct val="20000"/>
              </a:spcBef>
              <a:buClr>
                <a:schemeClr val="accent1"/>
              </a:buClr>
              <a:buSzPct val="90000"/>
              <a:buFont typeface="Wingdings" pitchFamily="2" charset="2"/>
              <a:buChar char="§"/>
              <a:defRPr sz="2000" kern="1200" spc="-70" baseline="0">
                <a:gradFill>
                  <a:gsLst>
                    <a:gs pos="0">
                      <a:schemeClr val="tx1"/>
                    </a:gs>
                    <a:gs pos="86000">
                      <a:schemeClr val="tx1"/>
                    </a:gs>
                  </a:gsLst>
                  <a:lin ang="5400000" scaled="0"/>
                </a:gradFill>
                <a:latin typeface="メイリオ"/>
                <a:ea typeface="メイリオ"/>
                <a:cs typeface="+mn-cs"/>
              </a:defRPr>
            </a:lvl4pPr>
            <a:lvl5pPr marL="1941513" indent="-336550" algn="l" defTabSz="914363" rtl="0" eaLnBrk="1" latinLnBrk="0" hangingPunct="1">
              <a:lnSpc>
                <a:spcPct val="90000"/>
              </a:lnSpc>
              <a:spcBef>
                <a:spcPct val="20000"/>
              </a:spcBef>
              <a:buClr>
                <a:schemeClr val="accent1"/>
              </a:buClr>
              <a:buSzPct val="90000"/>
              <a:buFont typeface="Wingdings" pitchFamily="2" charset="2"/>
              <a:buChar char="§"/>
              <a:defRPr sz="2000" kern="1200" spc="-70" baseline="0">
                <a:gradFill>
                  <a:gsLst>
                    <a:gs pos="0">
                      <a:schemeClr val="tx1"/>
                    </a:gs>
                    <a:gs pos="86000">
                      <a:schemeClr val="tx1"/>
                    </a:gs>
                  </a:gsLst>
                  <a:lin ang="5400000" scaled="0"/>
                </a:gradFill>
                <a:latin typeface="メイリオ"/>
                <a:ea typeface="メイリオ"/>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3175" algn="l" defTabSz="932290" rtl="0" eaLnBrk="0" fontAlgn="auto" latinLnBrk="0" hangingPunct="0">
              <a:lnSpc>
                <a:spcPct val="90000"/>
              </a:lnSpc>
              <a:spcBef>
                <a:spcPct val="20000"/>
              </a:spcBef>
              <a:spcAft>
                <a:spcPts val="0"/>
              </a:spcAft>
              <a:buClr>
                <a:srgbClr val="00AEEF"/>
              </a:buClr>
              <a:buSzPct val="90000"/>
              <a:buFont typeface="Wingdings" pitchFamily="2" charset="2"/>
              <a:buNone/>
              <a:tabLst/>
              <a:defRPr/>
            </a:pPr>
            <a:r>
              <a:rPr kumimoji="0" lang="en-US" altLang="ja-JP" sz="900" b="0" i="0" u="none" strike="noStrike" kern="1200" cap="none" spc="-71" normalizeH="0" baseline="0" noProof="0" dirty="0">
                <a:ln>
                  <a:noFill/>
                </a:ln>
                <a:solidFill>
                  <a:schemeClr val="bg1">
                    <a:lumMod val="85000"/>
                  </a:schemeClr>
                </a:solidFill>
                <a:effectLst/>
                <a:uLnTx/>
                <a:uFillTx/>
                <a:latin typeface="+mj-lt"/>
                <a:ea typeface="メイリオ"/>
                <a:cs typeface="MS Mincho"/>
              </a:rPr>
              <a:t>© 2023 Microsoft Corporation.</a:t>
            </a:r>
            <a:r>
              <a:rPr kumimoji="0" lang="ja-JP" altLang="en-US" sz="900" b="0" i="0" u="none" strike="noStrike" kern="1200" cap="none" spc="-71" normalizeH="0" baseline="0" noProof="0" dirty="0">
                <a:ln>
                  <a:noFill/>
                </a:ln>
                <a:solidFill>
                  <a:schemeClr val="bg1">
                    <a:lumMod val="85000"/>
                  </a:schemeClr>
                </a:solidFill>
                <a:effectLst/>
                <a:uLnTx/>
                <a:uFillTx/>
                <a:latin typeface="+mj-lt"/>
                <a:ea typeface="メイリオ"/>
                <a:cs typeface="MS Mincho"/>
              </a:rPr>
              <a:t> </a:t>
            </a:r>
            <a:r>
              <a:rPr kumimoji="0" lang="en-US" altLang="ja-JP" sz="900" b="0" i="0" u="none" strike="noStrike" kern="1200" cap="none" spc="-71" normalizeH="0" baseline="0" noProof="0" dirty="0">
                <a:ln>
                  <a:noFill/>
                </a:ln>
                <a:solidFill>
                  <a:schemeClr val="bg1">
                    <a:lumMod val="85000"/>
                  </a:schemeClr>
                </a:solidFill>
                <a:effectLst/>
                <a:uLnTx/>
                <a:uFillTx/>
                <a:latin typeface="+mj-lt"/>
                <a:ea typeface="メイリオ"/>
                <a:cs typeface="MS Mincho"/>
              </a:rPr>
              <a:t>All rights reserved.</a:t>
            </a:r>
            <a:endParaRPr kumimoji="0" lang="ja-JP" altLang="en-US" sz="900" b="0" i="0" u="none" strike="noStrike" kern="1200" cap="none" spc="-70" normalizeH="0" baseline="0" noProof="0" dirty="0">
              <a:ln>
                <a:noFill/>
              </a:ln>
              <a:solidFill>
                <a:schemeClr val="bg1">
                  <a:lumMod val="85000"/>
                </a:schemeClr>
              </a:solidFill>
              <a:effectLst/>
              <a:uLnTx/>
              <a:uFillTx/>
              <a:latin typeface="+mj-lt"/>
              <a:ea typeface="メイリオ"/>
              <a:cs typeface="+mn-cs"/>
            </a:endParaRPr>
          </a:p>
          <a:p>
            <a:pPr marL="0" marR="0" lvl="0" indent="3175" algn="l" defTabSz="932290" rtl="0" eaLnBrk="0" fontAlgn="auto" latinLnBrk="0" hangingPunct="0">
              <a:lnSpc>
                <a:spcPct val="90000"/>
              </a:lnSpc>
              <a:spcBef>
                <a:spcPct val="20000"/>
              </a:spcBef>
              <a:spcAft>
                <a:spcPts val="0"/>
              </a:spcAft>
              <a:buClr>
                <a:srgbClr val="00AEEF"/>
              </a:buClr>
              <a:buSzPct val="90000"/>
              <a:buFont typeface="Wingdings" pitchFamily="2" charset="2"/>
              <a:buNone/>
              <a:tabLst/>
              <a:defRPr/>
            </a:pPr>
            <a:r>
              <a:rPr kumimoji="0" lang="ja-JP" altLang="en-US" sz="900" b="0" i="0" u="none" strike="noStrike" kern="1200" cap="none" spc="-71" normalizeH="0" baseline="0" noProof="0" dirty="0">
                <a:ln>
                  <a:noFill/>
                </a:ln>
                <a:solidFill>
                  <a:schemeClr val="bg1">
                    <a:lumMod val="85000"/>
                  </a:schemeClr>
                </a:solidFill>
                <a:effectLst/>
                <a:uLnTx/>
                <a:uFillTx/>
                <a:latin typeface="+mj-lt"/>
                <a:ea typeface="メイリオ"/>
                <a:cs typeface="MS Mincho"/>
              </a:rPr>
              <a:t>この資料は、マイクロソフトの機密情報が含まれており</a:t>
            </a:r>
            <a:r>
              <a:rPr kumimoji="0" lang="ja-JP" altLang="en-US" sz="900" b="0" i="0" u="none" strike="noStrike" kern="1200" cap="none" spc="-70" normalizeH="0" baseline="0" noProof="0" dirty="0">
                <a:ln>
                  <a:noFill/>
                </a:ln>
                <a:solidFill>
                  <a:schemeClr val="bg1">
                    <a:lumMod val="85000"/>
                  </a:schemeClr>
                </a:solidFill>
                <a:effectLst/>
                <a:uLnTx/>
                <a:uFillTx/>
                <a:latin typeface="+mj-lt"/>
                <a:ea typeface="メイリオ"/>
                <a:cs typeface="MS Mincho"/>
              </a:rPr>
              <a:t>、</a:t>
            </a:r>
            <a:r>
              <a:rPr kumimoji="0" lang="ja-JP" altLang="en-US" sz="900" b="0" i="0" u="none" strike="noStrike" kern="1200" cap="none" spc="-70" normalizeH="0" baseline="0" noProof="0" dirty="0">
                <a:ln>
                  <a:noFill/>
                </a:ln>
                <a:solidFill>
                  <a:schemeClr val="bg1">
                    <a:lumMod val="85000"/>
                  </a:schemeClr>
                </a:solidFill>
                <a:effectLst/>
                <a:uLnTx/>
                <a:uFillTx/>
                <a:latin typeface="+mj-lt"/>
                <a:ea typeface="メイリオ"/>
                <a:cs typeface="+mn-cs"/>
              </a:rPr>
              <a:t>貴社</a:t>
            </a:r>
            <a:r>
              <a:rPr kumimoji="0" lang="ja-JP" altLang="en-US" sz="900" b="0" i="0" u="none" strike="noStrike" kern="1200" cap="none" spc="-71" normalizeH="0" baseline="0" noProof="0" dirty="0">
                <a:ln>
                  <a:noFill/>
                </a:ln>
                <a:solidFill>
                  <a:schemeClr val="bg1">
                    <a:lumMod val="85000"/>
                  </a:schemeClr>
                </a:solidFill>
                <a:effectLst/>
                <a:uLnTx/>
                <a:uFillTx/>
                <a:latin typeface="+mj-lt"/>
                <a:ea typeface="メイリオ"/>
                <a:cs typeface="MS Mincho"/>
              </a:rPr>
              <a:t>のみを対象として開示させて頂くものです。</a:t>
            </a:r>
            <a:endParaRPr kumimoji="0" lang="en-US" altLang="ja-JP" sz="900" b="0" i="0" u="none" strike="noStrike" kern="1200" cap="none" spc="-71" normalizeH="0" baseline="0" noProof="0" dirty="0">
              <a:ln>
                <a:noFill/>
              </a:ln>
              <a:solidFill>
                <a:schemeClr val="bg1">
                  <a:lumMod val="85000"/>
                </a:schemeClr>
              </a:solidFill>
              <a:effectLst/>
              <a:uLnTx/>
              <a:uFillTx/>
              <a:latin typeface="+mj-lt"/>
              <a:ea typeface="メイリオ"/>
              <a:cs typeface="MS Mincho"/>
            </a:endParaRPr>
          </a:p>
          <a:p>
            <a:pPr marL="0" marR="0" lvl="0" indent="3175" algn="l" defTabSz="932290" rtl="0" eaLnBrk="0" fontAlgn="auto" latinLnBrk="0" hangingPunct="0">
              <a:lnSpc>
                <a:spcPct val="90000"/>
              </a:lnSpc>
              <a:spcBef>
                <a:spcPct val="20000"/>
              </a:spcBef>
              <a:spcAft>
                <a:spcPts val="0"/>
              </a:spcAft>
              <a:buClr>
                <a:srgbClr val="00AEEF"/>
              </a:buClr>
              <a:buSzPct val="90000"/>
              <a:buFont typeface="Wingdings" pitchFamily="2" charset="2"/>
              <a:buNone/>
              <a:tabLst/>
              <a:defRPr/>
            </a:pPr>
            <a:br>
              <a:rPr kumimoji="0" lang="en-US" altLang="ja-JP" sz="900" b="0" i="0" u="none" strike="noStrike" kern="1200" cap="none" spc="-71" normalizeH="0" baseline="0" noProof="0" dirty="0">
                <a:ln>
                  <a:noFill/>
                </a:ln>
                <a:solidFill>
                  <a:schemeClr val="bg1">
                    <a:lumMod val="85000"/>
                  </a:schemeClr>
                </a:solidFill>
                <a:effectLst/>
                <a:uLnTx/>
                <a:uFillTx/>
                <a:latin typeface="+mj-lt"/>
                <a:ea typeface="メイリオ"/>
                <a:cs typeface="MS Mincho"/>
              </a:rPr>
            </a:br>
            <a:r>
              <a:rPr kumimoji="0" lang="ja-JP" altLang="en-US" sz="900" b="0" i="0" u="none" strike="noStrike" kern="1200" cap="none" spc="-71" normalizeH="0" baseline="0" noProof="0" dirty="0">
                <a:ln>
                  <a:noFill/>
                </a:ln>
                <a:solidFill>
                  <a:schemeClr val="bg1">
                    <a:lumMod val="85000"/>
                  </a:schemeClr>
                </a:solidFill>
                <a:effectLst/>
                <a:uLnTx/>
                <a:uFillTx/>
                <a:latin typeface="+mj-lt"/>
                <a:ea typeface="メイリオ"/>
                <a:cs typeface="MS Mincho"/>
              </a:rPr>
              <a:t>この資料に記載されている情報は、情報の提供のみを目的としており、この資料の発行時点におけるマイクロソフトの見解を反映したものです。</a:t>
            </a:r>
            <a:endParaRPr kumimoji="0" lang="en-US" altLang="ja-JP" sz="900" b="0" i="0" u="none" strike="noStrike" kern="1200" cap="none" spc="-71" normalizeH="0" baseline="0" noProof="0" dirty="0">
              <a:ln>
                <a:noFill/>
              </a:ln>
              <a:solidFill>
                <a:schemeClr val="bg1">
                  <a:lumMod val="85000"/>
                </a:schemeClr>
              </a:solidFill>
              <a:effectLst/>
              <a:uLnTx/>
              <a:uFillTx/>
              <a:latin typeface="+mj-lt"/>
              <a:ea typeface="メイリオ"/>
              <a:cs typeface="MS Mincho"/>
            </a:endParaRPr>
          </a:p>
          <a:p>
            <a:pPr marL="0" marR="0" lvl="0" indent="3175" algn="l" defTabSz="932290" rtl="0" eaLnBrk="0" fontAlgn="auto" latinLnBrk="0" hangingPunct="0">
              <a:lnSpc>
                <a:spcPct val="90000"/>
              </a:lnSpc>
              <a:spcBef>
                <a:spcPct val="20000"/>
              </a:spcBef>
              <a:spcAft>
                <a:spcPts val="0"/>
              </a:spcAft>
              <a:buClr>
                <a:srgbClr val="00AEEF"/>
              </a:buClr>
              <a:buSzPct val="90000"/>
              <a:buFont typeface="Wingdings" pitchFamily="2" charset="2"/>
              <a:buNone/>
              <a:tabLst/>
              <a:defRPr/>
            </a:pPr>
            <a:r>
              <a:rPr kumimoji="0" lang="ja-JP" altLang="en-US" sz="900" b="0" i="0" u="none" strike="noStrike" kern="1200" cap="none" spc="-70" normalizeH="0" baseline="0" noProof="0" dirty="0">
                <a:ln>
                  <a:noFill/>
                </a:ln>
                <a:solidFill>
                  <a:schemeClr val="bg1">
                    <a:lumMod val="85000"/>
                  </a:schemeClr>
                </a:solidFill>
                <a:effectLst/>
                <a:uLnTx/>
                <a:uFillTx/>
                <a:latin typeface="+mj-lt"/>
                <a:ea typeface="メイリオ"/>
                <a:cs typeface="MS Mincho"/>
              </a:rPr>
              <a:t>市場および他社製品も変化していくため、</a:t>
            </a:r>
            <a:r>
              <a:rPr kumimoji="0" lang="ja-JP" altLang="en-US" sz="900" b="0" i="0" u="none" strike="noStrike" kern="1200" cap="none" spc="-71" normalizeH="0" baseline="0" noProof="0" dirty="0">
                <a:ln>
                  <a:noFill/>
                </a:ln>
                <a:solidFill>
                  <a:schemeClr val="bg1">
                    <a:lumMod val="85000"/>
                  </a:schemeClr>
                </a:solidFill>
                <a:effectLst/>
                <a:uLnTx/>
                <a:uFillTx/>
                <a:latin typeface="+mj-lt"/>
                <a:ea typeface="メイリオ"/>
                <a:cs typeface="MS Mincho"/>
              </a:rPr>
              <a:t>発行以降</a:t>
            </a:r>
            <a:r>
              <a:rPr kumimoji="0" lang="ja-JP" altLang="en-US" sz="900" b="0" i="0" u="none" strike="noStrike" kern="1200" cap="none" spc="-70" normalizeH="0" baseline="0" noProof="0" dirty="0">
                <a:ln>
                  <a:noFill/>
                </a:ln>
                <a:solidFill>
                  <a:schemeClr val="bg1">
                    <a:lumMod val="85000"/>
                  </a:schemeClr>
                </a:solidFill>
                <a:effectLst/>
                <a:uLnTx/>
                <a:uFillTx/>
                <a:latin typeface="+mj-lt"/>
                <a:ea typeface="メイリオ"/>
                <a:cs typeface="MS Mincho"/>
              </a:rPr>
              <a:t>の</a:t>
            </a:r>
            <a:r>
              <a:rPr kumimoji="0" lang="ja-JP" altLang="en-US" sz="900" b="0" i="0" u="none" strike="noStrike" kern="1200" cap="none" spc="-71" normalizeH="0" baseline="0" noProof="0" dirty="0">
                <a:ln>
                  <a:noFill/>
                </a:ln>
                <a:solidFill>
                  <a:schemeClr val="bg1">
                    <a:lumMod val="85000"/>
                  </a:schemeClr>
                </a:solidFill>
                <a:effectLst/>
                <a:uLnTx/>
                <a:uFillTx/>
                <a:latin typeface="+mj-lt"/>
                <a:ea typeface="メイリオ"/>
                <a:cs typeface="MS Mincho"/>
              </a:rPr>
              <a:t>正確性に関して、マイクロソフトはいかなる保証もいたしません。</a:t>
            </a:r>
            <a:endParaRPr kumimoji="0" lang="en-US" altLang="ja-JP" sz="900" b="0" i="0" u="none" strike="noStrike" kern="1200" cap="none" spc="-70" normalizeH="0" baseline="0" noProof="0" dirty="0">
              <a:ln>
                <a:noFill/>
              </a:ln>
              <a:solidFill>
                <a:schemeClr val="bg1">
                  <a:lumMod val="85000"/>
                </a:schemeClr>
              </a:solidFill>
              <a:effectLst/>
              <a:uLnTx/>
              <a:uFillTx/>
              <a:latin typeface="+mj-lt"/>
              <a:ea typeface="メイリオ"/>
              <a:cs typeface="+mn-cs"/>
            </a:endParaRPr>
          </a:p>
          <a:p>
            <a:pPr marL="0" marR="0" lvl="0" indent="3175" algn="l" defTabSz="932290" rtl="0" eaLnBrk="0" fontAlgn="auto" latinLnBrk="0" hangingPunct="0">
              <a:lnSpc>
                <a:spcPct val="90000"/>
              </a:lnSpc>
              <a:spcBef>
                <a:spcPct val="20000"/>
              </a:spcBef>
              <a:spcAft>
                <a:spcPts val="0"/>
              </a:spcAft>
              <a:buClr>
                <a:srgbClr val="00AEEF"/>
              </a:buClr>
              <a:buSzPct val="90000"/>
              <a:buFont typeface="Wingdings" pitchFamily="2" charset="2"/>
              <a:buNone/>
              <a:tabLst/>
              <a:defRPr/>
            </a:pPr>
            <a:r>
              <a:rPr kumimoji="0" lang="ja-JP" altLang="en-US" sz="900" b="0" i="0" u="none" strike="noStrike" kern="1200" cap="none" spc="-70" normalizeH="0" baseline="0" noProof="0" dirty="0">
                <a:ln>
                  <a:noFill/>
                </a:ln>
                <a:solidFill>
                  <a:schemeClr val="bg1">
                    <a:lumMod val="85000"/>
                  </a:schemeClr>
                </a:solidFill>
                <a:effectLst/>
                <a:uLnTx/>
                <a:uFillTx/>
                <a:latin typeface="+mj-lt"/>
                <a:ea typeface="メイリオ"/>
                <a:cs typeface="MS Mincho"/>
              </a:rPr>
              <a:t>明示、黙示または法律の規定にかかわらず、これらの情報についてマイクロソフトはいかなる責任も負わないものとします。</a:t>
            </a:r>
            <a:endParaRPr kumimoji="0" lang="en-US" altLang="ja-JP" sz="900" b="0" i="0" u="none" strike="noStrike" kern="1200" cap="none" spc="-70" normalizeH="0" baseline="0" noProof="0" dirty="0">
              <a:ln>
                <a:noFill/>
              </a:ln>
              <a:solidFill>
                <a:schemeClr val="bg1">
                  <a:lumMod val="85000"/>
                </a:schemeClr>
              </a:solidFill>
              <a:effectLst/>
              <a:uLnTx/>
              <a:uFillTx/>
              <a:latin typeface="+mj-lt"/>
              <a:ea typeface="メイリオ"/>
              <a:cs typeface="MS Mincho"/>
            </a:endParaRPr>
          </a:p>
        </p:txBody>
      </p:sp>
      <p:pic>
        <p:nvPicPr>
          <p:cNvPr id="19" name="Picture 3">
            <a:extLst>
              <a:ext uri="{FF2B5EF4-FFF2-40B4-BE49-F238E27FC236}">
                <a16:creationId xmlns:a16="http://schemas.microsoft.com/office/drawing/2014/main" id="{6C452F48-08BB-4ECD-B48F-019B0E7D4C5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542850" y="2792674"/>
            <a:ext cx="2851839" cy="1049031"/>
          </a:xfrm>
          <a:prstGeom prst="rect">
            <a:avLst/>
          </a:prstGeom>
        </p:spPr>
      </p:pic>
      <p:pic>
        <p:nvPicPr>
          <p:cNvPr id="9" name="Picture 18" descr="Power Pages logo">
            <a:extLst>
              <a:ext uri="{FF2B5EF4-FFF2-40B4-BE49-F238E27FC236}">
                <a16:creationId xmlns:a16="http://schemas.microsoft.com/office/drawing/2014/main" id="{8A4686C3-7098-AFB5-9A2E-57323F7EFA5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075965" y="600750"/>
            <a:ext cx="470018" cy="470019"/>
          </a:xfrm>
          <a:prstGeom prst="rect">
            <a:avLst/>
          </a:prstGeom>
        </p:spPr>
      </p:pic>
      <p:sp>
        <p:nvSpPr>
          <p:cNvPr id="2" name="スライド番号プレースホルダー 5">
            <a:extLst>
              <a:ext uri="{FF2B5EF4-FFF2-40B4-BE49-F238E27FC236}">
                <a16:creationId xmlns:a16="http://schemas.microsoft.com/office/drawing/2014/main" id="{BB842FFA-97B0-FB31-A9A4-39411E25A99B}"/>
              </a:ext>
            </a:extLst>
          </p:cNvPr>
          <p:cNvSpPr>
            <a:spLocks noGrp="1"/>
          </p:cNvSpPr>
          <p:nvPr>
            <p:ph type="sldNum" sz="quarter" idx="12"/>
          </p:nvPr>
        </p:nvSpPr>
        <p:spPr>
          <a:xfrm>
            <a:off x="10475377" y="6508720"/>
            <a:ext cx="1602143" cy="263661"/>
          </a:xfrm>
          <a:prstGeom prst="rect">
            <a:avLst/>
          </a:prstGeom>
        </p:spPr>
        <p:txBody>
          <a:bodyPr anchor="b"/>
          <a:lstStyle>
            <a:lvl1pPr>
              <a:defRPr sz="900">
                <a:latin typeface="+mj-lt"/>
              </a:defRPr>
            </a:lvl1pPr>
          </a:lstStyle>
          <a:p>
            <a:r>
              <a:rPr lang="en-US" altLang="ja-JP" dirty="0"/>
              <a:t>©Microsoft  P.</a:t>
            </a:r>
            <a:fld id="{CACC72AF-7677-4984-A5C4-A94959EE7222}" type="slidenum">
              <a:rPr lang="ja-JP" altLang="en-US" smtClean="0"/>
              <a:pPr/>
              <a:t>‹#›</a:t>
            </a:fld>
            <a:endParaRPr lang="ja-JP" altLang="en-US" dirty="0"/>
          </a:p>
        </p:txBody>
      </p:sp>
    </p:spTree>
    <p:extLst>
      <p:ext uri="{BB962C8B-B14F-4D97-AF65-F5344CB8AC3E}">
        <p14:creationId xmlns:p14="http://schemas.microsoft.com/office/powerpoint/2010/main" val="2789858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CEAA25B-E121-46F9-BAE6-B3141539AD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34AEF2C-7625-4EF5-AC2A-A01F341471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E059880-5803-4137-95E9-3AC87C7122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3D2365-7FF6-4A29-9978-360012717363}" type="datetime1">
              <a:rPr kumimoji="1" lang="ja-JP" altLang="en-US" smtClean="0"/>
              <a:t>2023/6/10</a:t>
            </a:fld>
            <a:endParaRPr kumimoji="1" lang="ja-JP" altLang="en-US"/>
          </a:p>
        </p:txBody>
      </p:sp>
      <p:sp>
        <p:nvSpPr>
          <p:cNvPr id="5" name="フッター プレースホルダー 4">
            <a:extLst>
              <a:ext uri="{FF2B5EF4-FFF2-40B4-BE49-F238E27FC236}">
                <a16:creationId xmlns:a16="http://schemas.microsoft.com/office/drawing/2014/main" id="{6981570F-D01F-43CE-B0B0-DE9A74EA58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535E033-AE61-40A8-A286-5822A4332D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CC72AF-7677-4984-A5C4-A94959EE7222}" type="slidenum">
              <a:rPr kumimoji="1" lang="ja-JP" altLang="en-US" smtClean="0"/>
              <a:t>‹#›</a:t>
            </a:fld>
            <a:endParaRPr kumimoji="1" lang="ja-JP" altLang="en-US"/>
          </a:p>
        </p:txBody>
      </p:sp>
    </p:spTree>
    <p:extLst>
      <p:ext uri="{BB962C8B-B14F-4D97-AF65-F5344CB8AC3E}">
        <p14:creationId xmlns:p14="http://schemas.microsoft.com/office/powerpoint/2010/main" val="1804301111"/>
      </p:ext>
    </p:extLst>
  </p:cSld>
  <p:clrMap bg1="lt1" tx1="dk1" bg2="lt2" tx2="dk2" accent1="accent1" accent2="accent2" accent3="accent3" accent4="accent4" accent5="accent5" accent6="accent6" hlink="hlink" folHlink="folHlink"/>
  <p:sldLayoutIdLst>
    <p:sldLayoutId id="2147483664" r:id="rId1"/>
    <p:sldLayoutId id="2147483660" r:id="rId2"/>
    <p:sldLayoutId id="2147483662" r:id="rId3"/>
    <p:sldLayoutId id="2147483797" r:id="rId4"/>
    <p:sldLayoutId id="2147483798" r:id="rId5"/>
    <p:sldLayoutId id="2147483799" r:id="rId6"/>
    <p:sldLayoutId id="2147483661" r:id="rId7"/>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sv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ja-jp/power-apps/developer/data-platform/calculated-rollup-attributes#%E3%83%AD%E3%83%BC%E3%83%AB%E3%82%A2%E3%83%83%E3%83%97%E5%88%97" TargetMode="External"/><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make.powerapps.com/" TargetMode="External"/><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E3C2B797-94F2-694B-53F9-921D21286995}"/>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a:t>
            </a:fld>
            <a:endParaRPr lang="ja-JP" altLang="en-US" dirty="0"/>
          </a:p>
        </p:txBody>
      </p:sp>
      <p:sp>
        <p:nvSpPr>
          <p:cNvPr id="5" name="Text Placeholder 2">
            <a:extLst>
              <a:ext uri="{FF2B5EF4-FFF2-40B4-BE49-F238E27FC236}">
                <a16:creationId xmlns:a16="http://schemas.microsoft.com/office/drawing/2014/main" id="{0DD6B1C7-C675-E719-DECC-2EB56F3D764C}"/>
              </a:ext>
            </a:extLst>
          </p:cNvPr>
          <p:cNvSpPr txBox="1">
            <a:spLocks/>
          </p:cNvSpPr>
          <p:nvPr/>
        </p:nvSpPr>
        <p:spPr>
          <a:xfrm>
            <a:off x="581025" y="4558062"/>
            <a:ext cx="5514975" cy="11079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altLang="ja-JP" sz="2000" b="0" i="0" u="none" strike="noStrike" kern="1200" cap="none" spc="0" normalizeH="0" baseline="0" noProof="0" dirty="0">
                <a:ln>
                  <a:noFill/>
                </a:ln>
                <a:solidFill>
                  <a:prstClr val="black"/>
                </a:solidFill>
                <a:effectLst/>
                <a:uLnTx/>
                <a:uFillTx/>
                <a:latin typeface="+mn-ea"/>
                <a:cs typeface="Segoe UI" panose="020B0502040204020203" pitchFamily="34" charset="0"/>
              </a:rPr>
              <a:t>2023</a:t>
            </a:r>
            <a:r>
              <a:rPr kumimoji="0" lang="ja-JP" altLang="en-US" sz="2000" b="0" i="0" u="none" strike="noStrike" kern="1200" cap="none" spc="0" normalizeH="0" baseline="0" noProof="0" dirty="0">
                <a:ln>
                  <a:noFill/>
                </a:ln>
                <a:solidFill>
                  <a:prstClr val="black"/>
                </a:solidFill>
                <a:effectLst/>
                <a:uLnTx/>
                <a:uFillTx/>
                <a:latin typeface="+mn-ea"/>
                <a:cs typeface="Segoe UI" panose="020B0502040204020203" pitchFamily="34" charset="0"/>
              </a:rPr>
              <a:t>年</a:t>
            </a:r>
            <a:r>
              <a:rPr kumimoji="0" lang="en-US" altLang="ja-JP" sz="2000" dirty="0">
                <a:solidFill>
                  <a:prstClr val="black"/>
                </a:solidFill>
                <a:latin typeface="+mn-ea"/>
              </a:rPr>
              <a:t>5</a:t>
            </a:r>
            <a:r>
              <a:rPr kumimoji="0" lang="ja-JP" altLang="en-US" sz="2000" b="0" i="0" u="none" strike="noStrike" kern="1200" cap="none" spc="0" normalizeH="0" baseline="0" noProof="0" dirty="0">
                <a:ln>
                  <a:noFill/>
                </a:ln>
                <a:solidFill>
                  <a:prstClr val="black"/>
                </a:solidFill>
                <a:effectLst/>
                <a:uLnTx/>
                <a:uFillTx/>
                <a:latin typeface="+mn-ea"/>
                <a:cs typeface="Segoe UI" panose="020B0502040204020203" pitchFamily="34" charset="0"/>
              </a:rPr>
              <a:t>月</a:t>
            </a:r>
            <a:r>
              <a:rPr kumimoji="0" lang="en-US" altLang="ja-JP" sz="2000" dirty="0">
                <a:solidFill>
                  <a:prstClr val="black"/>
                </a:solidFill>
                <a:latin typeface="+mn-ea"/>
              </a:rPr>
              <a:t>16</a:t>
            </a:r>
            <a:r>
              <a:rPr kumimoji="0" lang="ja-JP" altLang="en-US" sz="2000" b="0" i="0" u="none" strike="noStrike" kern="1200" cap="none" spc="0" normalizeH="0" baseline="0" noProof="0" dirty="0">
                <a:ln>
                  <a:noFill/>
                </a:ln>
                <a:solidFill>
                  <a:prstClr val="black"/>
                </a:solidFill>
                <a:effectLst/>
                <a:uLnTx/>
                <a:uFillTx/>
                <a:latin typeface="+mn-ea"/>
                <a:cs typeface="Segoe UI" panose="020B0502040204020203" pitchFamily="34" charset="0"/>
              </a:rPr>
              <a:t>日</a:t>
            </a:r>
            <a:endParaRPr kumimoji="0" lang="en-US" altLang="ja-JP" sz="2000" b="0" i="0" u="none" strike="noStrike" kern="1200" cap="none" spc="0" normalizeH="0" baseline="0" noProof="0" dirty="0">
              <a:ln>
                <a:noFill/>
              </a:ln>
              <a:solidFill>
                <a:prstClr val="black"/>
              </a:solidFill>
              <a:effectLst/>
              <a:uLnTx/>
              <a:uFillTx/>
              <a:latin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JP" altLang="en-US" sz="2000" b="0" i="0" u="none" strike="noStrike" kern="1200" cap="none" spc="0" normalizeH="0" baseline="0" noProof="0" dirty="0">
                <a:ln>
                  <a:noFill/>
                </a:ln>
                <a:solidFill>
                  <a:prstClr val="black"/>
                </a:solidFill>
                <a:effectLst/>
                <a:uLnTx/>
                <a:uFillTx/>
                <a:latin typeface="+mn-ea"/>
                <a:cs typeface="Segoe UI" panose="020B0502040204020203" pitchFamily="34" charset="0"/>
              </a:rPr>
              <a:t>日本マイクロソフト株式会社</a:t>
            </a:r>
            <a:endParaRPr kumimoji="0" lang="en-US" sz="2000" b="0" i="0" u="none" strike="noStrike" kern="1200" cap="none" spc="0" normalizeH="0" baseline="0" noProof="0" dirty="0">
              <a:ln>
                <a:noFill/>
              </a:ln>
              <a:solidFill>
                <a:prstClr val="black"/>
              </a:solidFill>
              <a:effectLst/>
              <a:uLnTx/>
              <a:uFillTx/>
              <a:latin typeface="+mn-ea"/>
              <a:cs typeface="Segoe UI" panose="020B0502040204020203" pitchFamily="34" charset="0"/>
            </a:endParaRPr>
          </a:p>
        </p:txBody>
      </p:sp>
      <p:pic>
        <p:nvPicPr>
          <p:cNvPr id="6" name="Picture 11" descr="Logo&#10;&#10;Description automatically generated">
            <a:extLst>
              <a:ext uri="{FF2B5EF4-FFF2-40B4-BE49-F238E27FC236}">
                <a16:creationId xmlns:a16="http://schemas.microsoft.com/office/drawing/2014/main" id="{CE130545-A54F-A1A6-E83D-879C1D07CD30}"/>
              </a:ext>
            </a:extLst>
          </p:cNvPr>
          <p:cNvPicPr>
            <a:picLocks noChangeAspect="1"/>
          </p:cNvPicPr>
          <p:nvPr/>
        </p:nvPicPr>
        <p:blipFill rotWithShape="1">
          <a:blip r:embed="rId2">
            <a:extLst>
              <a:ext uri="{28A0092B-C50C-407E-A947-70E740481C1C}">
                <a14:useLocalDpi xmlns:a14="http://schemas.microsoft.com/office/drawing/2010/main" val="0"/>
              </a:ext>
            </a:extLst>
          </a:blip>
          <a:srcRect r="26185" b="21395"/>
          <a:stretch/>
        </p:blipFill>
        <p:spPr>
          <a:xfrm>
            <a:off x="2823741" y="-3118154"/>
            <a:ext cx="9368259" cy="9976154"/>
          </a:xfrm>
          <a:prstGeom prst="rect">
            <a:avLst/>
          </a:prstGeom>
        </p:spPr>
      </p:pic>
      <p:pic>
        <p:nvPicPr>
          <p:cNvPr id="7" name="Graphic 12" descr="Microsoft Power Platform logo">
            <a:extLst>
              <a:ext uri="{FF2B5EF4-FFF2-40B4-BE49-F238E27FC236}">
                <a16:creationId xmlns:a16="http://schemas.microsoft.com/office/drawing/2014/main" id="{8238EE16-6A78-B8F7-8F5D-A40998D73C92}"/>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8" name="Title 1">
            <a:extLst>
              <a:ext uri="{FF2B5EF4-FFF2-40B4-BE49-F238E27FC236}">
                <a16:creationId xmlns:a16="http://schemas.microsoft.com/office/drawing/2014/main" id="{1B44B0FB-F9FF-9575-A4D9-EC124DD73285}"/>
              </a:ext>
            </a:extLst>
          </p:cNvPr>
          <p:cNvSpPr txBox="1">
            <a:spLocks/>
          </p:cNvSpPr>
          <p:nvPr/>
        </p:nvSpPr>
        <p:spPr>
          <a:xfrm>
            <a:off x="584200" y="2447246"/>
            <a:ext cx="5922283" cy="11079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ja-JP" altLang="en-US" sz="3600" dirty="0">
                <a:latin typeface="Yu Gothic UI" panose="020B0500000000000000" pitchFamily="50" charset="-128"/>
                <a:ea typeface="Yu Gothic UI" panose="020B0500000000000000" pitchFamily="50" charset="-128"/>
              </a:rPr>
              <a:t>社内システムポータル</a:t>
            </a:r>
            <a:endParaRPr lang="en-US" altLang="ja-JP" sz="3600" dirty="0">
              <a:latin typeface="Yu Gothic UI" panose="020B0500000000000000" pitchFamily="50" charset="-128"/>
              <a:ea typeface="Yu Gothic UI" panose="020B0500000000000000" pitchFamily="50" charset="-128"/>
            </a:endParaRPr>
          </a:p>
          <a:p>
            <a:r>
              <a:rPr lang="ja-JP" altLang="en-US" sz="3600" dirty="0">
                <a:latin typeface="Yu Gothic UI" panose="020B0500000000000000" pitchFamily="50" charset="-128"/>
                <a:ea typeface="Yu Gothic UI" panose="020B0500000000000000" pitchFamily="50" charset="-128"/>
              </a:rPr>
              <a:t>初期設定＆動作確認</a:t>
            </a:r>
            <a:endParaRPr lang="en-US" sz="36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1605261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システム登録</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10</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2142" y="1076733"/>
            <a:ext cx="6392980" cy="5417079"/>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（任意）「アイコン」をアップロード</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（任意）「サムネイル</a:t>
            </a:r>
            <a:r>
              <a:rPr lang="en-US" altLang="ja-JP" sz="1600" dirty="0">
                <a:solidFill>
                  <a:schemeClr val="tx1">
                    <a:lumMod val="75000"/>
                    <a:lumOff val="25000"/>
                  </a:schemeClr>
                </a:solidFill>
              </a:rPr>
              <a:t>1~3</a:t>
            </a:r>
            <a:r>
              <a:rPr lang="ja-JP" altLang="en-US" sz="1600" dirty="0">
                <a:solidFill>
                  <a:schemeClr val="tx1">
                    <a:lumMod val="75000"/>
                    <a:lumOff val="25000"/>
                  </a:schemeClr>
                </a:solidFill>
              </a:rPr>
              <a:t>」をアップロード</a:t>
            </a:r>
            <a:endParaRPr lang="en-US" altLang="ja-JP" sz="1600" dirty="0">
              <a:solidFill>
                <a:schemeClr val="tx1">
                  <a:lumMod val="75000"/>
                  <a:lumOff val="25000"/>
                </a:schemeClr>
              </a:solidFill>
            </a:endParaRPr>
          </a:p>
          <a:p>
            <a:pPr marL="342900" indent="-342900">
              <a:buFont typeface="+mj-lt"/>
              <a:buAutoNum type="arabicPeriod"/>
            </a:pPr>
            <a:r>
              <a:rPr kumimoji="1" lang="ja-JP" altLang="en-US" sz="1600" dirty="0">
                <a:solidFill>
                  <a:schemeClr val="tx1">
                    <a:lumMod val="75000"/>
                    <a:lumOff val="25000"/>
                  </a:schemeClr>
                </a:solidFill>
              </a:rPr>
              <a:t>システムの登録は完了です。</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8E1572CE-A010-68B3-5C04-FDB3423331A2}"/>
              </a:ext>
            </a:extLst>
          </p:cNvPr>
          <p:cNvSpPr/>
          <p:nvPr/>
        </p:nvSpPr>
        <p:spPr>
          <a:xfrm>
            <a:off x="4410684" y="3005372"/>
            <a:ext cx="1418615" cy="1398185"/>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F68660D4-0AA7-2026-5485-FFF5A514D6F9}"/>
              </a:ext>
            </a:extLst>
          </p:cNvPr>
          <p:cNvSpPr/>
          <p:nvPr/>
        </p:nvSpPr>
        <p:spPr>
          <a:xfrm>
            <a:off x="4033278" y="3602246"/>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1</a:t>
            </a:r>
            <a:endParaRPr kumimoji="1" lang="ja-JP" altLang="en-US" sz="1600" dirty="0">
              <a:solidFill>
                <a:schemeClr val="bg1"/>
              </a:solidFill>
            </a:endParaRPr>
          </a:p>
        </p:txBody>
      </p:sp>
      <p:sp>
        <p:nvSpPr>
          <p:cNvPr id="6" name="正方形/長方形 5">
            <a:extLst>
              <a:ext uri="{FF2B5EF4-FFF2-40B4-BE49-F238E27FC236}">
                <a16:creationId xmlns:a16="http://schemas.microsoft.com/office/drawing/2014/main" id="{497730C2-A093-154F-AD63-B0B1C8121BD7}"/>
              </a:ext>
            </a:extLst>
          </p:cNvPr>
          <p:cNvSpPr/>
          <p:nvPr/>
        </p:nvSpPr>
        <p:spPr>
          <a:xfrm>
            <a:off x="4410684" y="4403558"/>
            <a:ext cx="1418615" cy="2061266"/>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5189B9E6-FE04-82C1-6A34-1ED0E9DC56A6}"/>
              </a:ext>
            </a:extLst>
          </p:cNvPr>
          <p:cNvSpPr/>
          <p:nvPr/>
        </p:nvSpPr>
        <p:spPr>
          <a:xfrm>
            <a:off x="4033278" y="4937077"/>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Tree>
    <p:extLst>
      <p:ext uri="{BB962C8B-B14F-4D97-AF65-F5344CB8AC3E}">
        <p14:creationId xmlns:p14="http://schemas.microsoft.com/office/powerpoint/2010/main" val="419925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AEBADD-9929-B5C4-6B8E-71448EA2F526}"/>
              </a:ext>
            </a:extLst>
          </p:cNvPr>
          <p:cNvSpPr>
            <a:spLocks noGrp="1"/>
          </p:cNvSpPr>
          <p:nvPr>
            <p:ph type="title"/>
          </p:nvPr>
        </p:nvSpPr>
        <p:spPr>
          <a:xfrm>
            <a:off x="503013" y="3199241"/>
            <a:ext cx="11185974" cy="459517"/>
          </a:xfrm>
        </p:spPr>
        <p:txBody>
          <a:bodyPr/>
          <a:lstStyle/>
          <a:p>
            <a:r>
              <a:rPr kumimoji="1" lang="ja-JP" altLang="en-US" sz="3600" dirty="0"/>
              <a:t>アプリ動作確認</a:t>
            </a:r>
          </a:p>
        </p:txBody>
      </p:sp>
      <p:sp>
        <p:nvSpPr>
          <p:cNvPr id="4" name="スライド番号プレースホルダー 3">
            <a:extLst>
              <a:ext uri="{FF2B5EF4-FFF2-40B4-BE49-F238E27FC236}">
                <a16:creationId xmlns:a16="http://schemas.microsoft.com/office/drawing/2014/main" id="{FBC8A108-181F-8D21-7FF0-3522D048D319}"/>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11</a:t>
            </a:fld>
            <a:endParaRPr lang="ja-JP" altLang="en-US" dirty="0"/>
          </a:p>
        </p:txBody>
      </p:sp>
    </p:spTree>
    <p:extLst>
      <p:ext uri="{BB962C8B-B14F-4D97-AF65-F5344CB8AC3E}">
        <p14:creationId xmlns:p14="http://schemas.microsoft.com/office/powerpoint/2010/main" val="2462964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アプリ動作確認</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12</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6095" y="1061828"/>
            <a:ext cx="6445077" cy="5446892"/>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en-US" altLang="ja-JP" sz="1600" dirty="0">
                <a:solidFill>
                  <a:schemeClr val="tx1">
                    <a:lumMod val="75000"/>
                    <a:lumOff val="25000"/>
                  </a:schemeClr>
                </a:solidFill>
                <a:hlinkClick r:id="rId3"/>
              </a:rPr>
              <a:t>https://make.powerapps.com</a:t>
            </a:r>
            <a:r>
              <a:rPr kumimoji="1" lang="en-US" altLang="ja-JP" sz="1600" dirty="0">
                <a:solidFill>
                  <a:schemeClr val="tx1">
                    <a:lumMod val="75000"/>
                    <a:lumOff val="25000"/>
                  </a:schemeClr>
                </a:solidFill>
              </a:rPr>
              <a:t> </a:t>
            </a:r>
            <a:r>
              <a:rPr kumimoji="1" lang="ja-JP" altLang="en-US" sz="1600" dirty="0">
                <a:solidFill>
                  <a:schemeClr val="tx1">
                    <a:lumMod val="75000"/>
                    <a:lumOff val="25000"/>
                  </a:schemeClr>
                </a:solidFill>
              </a:rPr>
              <a:t>にアクセス</a:t>
            </a:r>
            <a:endParaRPr kumimoji="1" lang="en-US" altLang="ja-JP" sz="1600" dirty="0">
              <a:solidFill>
                <a:schemeClr val="tx1">
                  <a:lumMod val="75000"/>
                  <a:lumOff val="25000"/>
                </a:schemeClr>
              </a:solidFill>
            </a:endParaRPr>
          </a:p>
          <a:p>
            <a:pPr marL="342900" indent="-342900">
              <a:buFont typeface="+mj-lt"/>
              <a:buAutoNum type="arabicPeriod"/>
            </a:pPr>
            <a:r>
              <a:rPr kumimoji="1" lang="ja-JP" altLang="en-US" sz="1600" dirty="0">
                <a:solidFill>
                  <a:schemeClr val="tx1">
                    <a:lumMod val="75000"/>
                    <a:lumOff val="25000"/>
                  </a:schemeClr>
                </a:solidFill>
              </a:rPr>
              <a:t>「ソリューション」をクリック</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「社内システムポータル」をクリック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133BD219-D183-9CF4-6C72-2D4FD88BACB8}"/>
              </a:ext>
            </a:extLst>
          </p:cNvPr>
          <p:cNvSpPr/>
          <p:nvPr/>
        </p:nvSpPr>
        <p:spPr>
          <a:xfrm>
            <a:off x="503014" y="2683042"/>
            <a:ext cx="306807" cy="283233"/>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B70A9F0B-43FF-6335-6712-E5ADF1CEB86E}"/>
              </a:ext>
            </a:extLst>
          </p:cNvPr>
          <p:cNvSpPr/>
          <p:nvPr/>
        </p:nvSpPr>
        <p:spPr>
          <a:xfrm>
            <a:off x="503015" y="2313244"/>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
        <p:nvSpPr>
          <p:cNvPr id="6" name="正方形/長方形 5">
            <a:extLst>
              <a:ext uri="{FF2B5EF4-FFF2-40B4-BE49-F238E27FC236}">
                <a16:creationId xmlns:a16="http://schemas.microsoft.com/office/drawing/2014/main" id="{42FBC5A0-4683-A6FB-F844-CD54D2869C7B}"/>
              </a:ext>
            </a:extLst>
          </p:cNvPr>
          <p:cNvSpPr/>
          <p:nvPr/>
        </p:nvSpPr>
        <p:spPr>
          <a:xfrm>
            <a:off x="1299103" y="2701090"/>
            <a:ext cx="794392" cy="228601"/>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5A28C2F2-4E06-E873-C659-109A2BBF6A01}"/>
              </a:ext>
            </a:extLst>
          </p:cNvPr>
          <p:cNvSpPr/>
          <p:nvPr/>
        </p:nvSpPr>
        <p:spPr>
          <a:xfrm>
            <a:off x="1542896" y="2313244"/>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3</a:t>
            </a:r>
            <a:endParaRPr kumimoji="1" lang="ja-JP" altLang="en-US" sz="1600" dirty="0">
              <a:solidFill>
                <a:schemeClr val="bg1"/>
              </a:solidFill>
            </a:endParaRPr>
          </a:p>
        </p:txBody>
      </p:sp>
    </p:spTree>
    <p:extLst>
      <p:ext uri="{BB962C8B-B14F-4D97-AF65-F5344CB8AC3E}">
        <p14:creationId xmlns:p14="http://schemas.microsoft.com/office/powerpoint/2010/main" val="2777719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アプリ動作確認</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13</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6095" y="1062306"/>
            <a:ext cx="6445077" cy="5445935"/>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「アプリ」をクリック</a:t>
            </a:r>
            <a:endParaRPr kumimoji="1" lang="en-US" altLang="ja-JP" sz="1600" dirty="0">
              <a:solidFill>
                <a:schemeClr val="tx1">
                  <a:lumMod val="75000"/>
                  <a:lumOff val="25000"/>
                </a:schemeClr>
              </a:solidFill>
            </a:endParaRPr>
          </a:p>
          <a:p>
            <a:pPr marL="342900" indent="-342900">
              <a:buFont typeface="+mj-lt"/>
              <a:buAutoNum type="arabicPeriod"/>
            </a:pPr>
            <a:r>
              <a:rPr kumimoji="1" lang="ja-JP" altLang="en-US" sz="1600" dirty="0">
                <a:solidFill>
                  <a:schemeClr val="tx1">
                    <a:lumMod val="75000"/>
                    <a:lumOff val="25000"/>
                  </a:schemeClr>
                </a:solidFill>
              </a:rPr>
              <a:t>「社内システムポータル」の「・・・」をクリック</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「再生」をクリック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F102FB3E-E747-BB27-649A-5F6B0D96F1B9}"/>
              </a:ext>
            </a:extLst>
          </p:cNvPr>
          <p:cNvSpPr/>
          <p:nvPr/>
        </p:nvSpPr>
        <p:spPr>
          <a:xfrm>
            <a:off x="827867" y="2191362"/>
            <a:ext cx="1470165" cy="226986"/>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98FB334B-68BF-0A79-A0D2-80FEF3B64297}"/>
              </a:ext>
            </a:extLst>
          </p:cNvPr>
          <p:cNvSpPr/>
          <p:nvPr/>
        </p:nvSpPr>
        <p:spPr>
          <a:xfrm>
            <a:off x="503014" y="2149519"/>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1</a:t>
            </a:r>
            <a:endParaRPr kumimoji="1" lang="ja-JP" altLang="en-US" sz="1600" dirty="0">
              <a:solidFill>
                <a:schemeClr val="bg1"/>
              </a:solidFill>
            </a:endParaRPr>
          </a:p>
        </p:txBody>
      </p:sp>
      <p:sp>
        <p:nvSpPr>
          <p:cNvPr id="6" name="正方形/長方形 5">
            <a:extLst>
              <a:ext uri="{FF2B5EF4-FFF2-40B4-BE49-F238E27FC236}">
                <a16:creationId xmlns:a16="http://schemas.microsoft.com/office/drawing/2014/main" id="{B69ACB7C-C1E3-B96E-8FA3-6662020D25C8}"/>
              </a:ext>
            </a:extLst>
          </p:cNvPr>
          <p:cNvSpPr/>
          <p:nvPr/>
        </p:nvSpPr>
        <p:spPr>
          <a:xfrm>
            <a:off x="4186683" y="2460190"/>
            <a:ext cx="216876" cy="230996"/>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9A67E593-655A-0903-04C3-2A112CDAFB78}"/>
              </a:ext>
            </a:extLst>
          </p:cNvPr>
          <p:cNvSpPr/>
          <p:nvPr/>
        </p:nvSpPr>
        <p:spPr>
          <a:xfrm>
            <a:off x="3819647" y="2406852"/>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
        <p:nvSpPr>
          <p:cNvPr id="10" name="正方形/長方形 9">
            <a:extLst>
              <a:ext uri="{FF2B5EF4-FFF2-40B4-BE49-F238E27FC236}">
                <a16:creationId xmlns:a16="http://schemas.microsoft.com/office/drawing/2014/main" id="{B1A8D8F6-00A1-0CFC-B4BE-45626EE433F3}"/>
              </a:ext>
            </a:extLst>
          </p:cNvPr>
          <p:cNvSpPr/>
          <p:nvPr/>
        </p:nvSpPr>
        <p:spPr>
          <a:xfrm>
            <a:off x="4191318" y="2929422"/>
            <a:ext cx="1108593" cy="230996"/>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11" name="楕円 10">
            <a:extLst>
              <a:ext uri="{FF2B5EF4-FFF2-40B4-BE49-F238E27FC236}">
                <a16:creationId xmlns:a16="http://schemas.microsoft.com/office/drawing/2014/main" id="{AF75196B-35DC-E5E3-FEDA-94B9F8DE20AC}"/>
              </a:ext>
            </a:extLst>
          </p:cNvPr>
          <p:cNvSpPr/>
          <p:nvPr/>
        </p:nvSpPr>
        <p:spPr>
          <a:xfrm>
            <a:off x="3843476" y="2889584"/>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3</a:t>
            </a:r>
            <a:endParaRPr kumimoji="1" lang="ja-JP" altLang="en-US" sz="1600" dirty="0">
              <a:solidFill>
                <a:schemeClr val="bg1"/>
              </a:solidFill>
            </a:endParaRPr>
          </a:p>
        </p:txBody>
      </p:sp>
    </p:spTree>
    <p:extLst>
      <p:ext uri="{BB962C8B-B14F-4D97-AF65-F5344CB8AC3E}">
        <p14:creationId xmlns:p14="http://schemas.microsoft.com/office/powerpoint/2010/main" val="2453088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アプリ動作確認</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14</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6095" y="1071071"/>
            <a:ext cx="6445077" cy="5428405"/>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「許可」をクリック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1672638E-F5FE-5720-C6F2-59759075A9F9}"/>
              </a:ext>
            </a:extLst>
          </p:cNvPr>
          <p:cNvSpPr/>
          <p:nvPr/>
        </p:nvSpPr>
        <p:spPr>
          <a:xfrm>
            <a:off x="3859826" y="4904483"/>
            <a:ext cx="573812" cy="268828"/>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E722BF18-3111-B60B-1A25-792E4ADB1A8C}"/>
              </a:ext>
            </a:extLst>
          </p:cNvPr>
          <p:cNvSpPr/>
          <p:nvPr/>
        </p:nvSpPr>
        <p:spPr>
          <a:xfrm>
            <a:off x="3492790" y="4883561"/>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1</a:t>
            </a:r>
            <a:endParaRPr kumimoji="1" lang="ja-JP" altLang="en-US" sz="1600" dirty="0">
              <a:solidFill>
                <a:schemeClr val="bg1"/>
              </a:solidFill>
            </a:endParaRPr>
          </a:p>
        </p:txBody>
      </p:sp>
    </p:spTree>
    <p:extLst>
      <p:ext uri="{BB962C8B-B14F-4D97-AF65-F5344CB8AC3E}">
        <p14:creationId xmlns:p14="http://schemas.microsoft.com/office/powerpoint/2010/main" val="2206930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アプリ動作確認</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15</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6095" y="1977713"/>
            <a:ext cx="6445077" cy="3615121"/>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1724"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システム登録手順で登録したシステムが表示されていることを確認</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システムをクリック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E0EE5938-E487-2E5F-CC25-1D99B0A1502C}"/>
              </a:ext>
            </a:extLst>
          </p:cNvPr>
          <p:cNvSpPr/>
          <p:nvPr/>
        </p:nvSpPr>
        <p:spPr>
          <a:xfrm>
            <a:off x="1994931" y="2305662"/>
            <a:ext cx="1626574" cy="503712"/>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51F1CC54-4084-0699-F187-2B64EB47293A}"/>
              </a:ext>
            </a:extLst>
          </p:cNvPr>
          <p:cNvSpPr/>
          <p:nvPr/>
        </p:nvSpPr>
        <p:spPr>
          <a:xfrm>
            <a:off x="1627895" y="2399040"/>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
        <p:nvSpPr>
          <p:cNvPr id="6" name="楕円 5">
            <a:extLst>
              <a:ext uri="{FF2B5EF4-FFF2-40B4-BE49-F238E27FC236}">
                <a16:creationId xmlns:a16="http://schemas.microsoft.com/office/drawing/2014/main" id="{2C19313E-691D-EDF8-36E7-2E48BEA5A8B1}"/>
              </a:ext>
            </a:extLst>
          </p:cNvPr>
          <p:cNvSpPr/>
          <p:nvPr/>
        </p:nvSpPr>
        <p:spPr>
          <a:xfrm>
            <a:off x="1296510" y="2399040"/>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1</a:t>
            </a:r>
            <a:endParaRPr kumimoji="1" lang="ja-JP" altLang="en-US" sz="1600" dirty="0">
              <a:solidFill>
                <a:schemeClr val="bg1"/>
              </a:solidFill>
            </a:endParaRPr>
          </a:p>
        </p:txBody>
      </p:sp>
    </p:spTree>
    <p:extLst>
      <p:ext uri="{BB962C8B-B14F-4D97-AF65-F5344CB8AC3E}">
        <p14:creationId xmlns:p14="http://schemas.microsoft.com/office/powerpoint/2010/main" val="1067942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アプリ動作確認</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16</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8723" y="1975910"/>
            <a:ext cx="6439820" cy="3618726"/>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詳細画面に「説明」や「問合せ先」などの情報が表示されていることを確認</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「レビューを書く」をクリック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1A1CDD4D-B3F8-F841-9B04-2F7E81A7F455}"/>
              </a:ext>
            </a:extLst>
          </p:cNvPr>
          <p:cNvSpPr/>
          <p:nvPr/>
        </p:nvSpPr>
        <p:spPr>
          <a:xfrm>
            <a:off x="2091184" y="4559967"/>
            <a:ext cx="664048" cy="240633"/>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EDEE6A35-9796-C202-6604-6A84B47194D2}"/>
              </a:ext>
            </a:extLst>
          </p:cNvPr>
          <p:cNvSpPr/>
          <p:nvPr/>
        </p:nvSpPr>
        <p:spPr>
          <a:xfrm>
            <a:off x="1724148" y="4512734"/>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Tree>
    <p:extLst>
      <p:ext uri="{BB962C8B-B14F-4D97-AF65-F5344CB8AC3E}">
        <p14:creationId xmlns:p14="http://schemas.microsoft.com/office/powerpoint/2010/main" val="593587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アプリ動作確認</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17</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8723" y="1982207"/>
            <a:ext cx="6439820" cy="3606131"/>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評価を選択</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「タイトル」と</a:t>
            </a:r>
            <a:r>
              <a:rPr kumimoji="1" lang="ja-JP" altLang="en-US" sz="1600" dirty="0">
                <a:solidFill>
                  <a:schemeClr val="tx1">
                    <a:lumMod val="75000"/>
                    <a:lumOff val="25000"/>
                  </a:schemeClr>
                </a:solidFill>
              </a:rPr>
              <a:t>「レビュー </a:t>
            </a:r>
            <a:r>
              <a:rPr kumimoji="1" lang="en-US" altLang="ja-JP" sz="1600" dirty="0">
                <a:solidFill>
                  <a:schemeClr val="tx1">
                    <a:lumMod val="75000"/>
                    <a:lumOff val="25000"/>
                  </a:schemeClr>
                </a:solidFill>
              </a:rPr>
              <a:t>(</a:t>
            </a:r>
            <a:r>
              <a:rPr kumimoji="1" lang="ja-JP" altLang="en-US" sz="1600" dirty="0">
                <a:solidFill>
                  <a:schemeClr val="tx1">
                    <a:lumMod val="75000"/>
                    <a:lumOff val="25000"/>
                  </a:schemeClr>
                </a:solidFill>
              </a:rPr>
              <a:t>オプション</a:t>
            </a:r>
            <a:r>
              <a:rPr kumimoji="1" lang="en-US" altLang="ja-JP" sz="1600" dirty="0">
                <a:solidFill>
                  <a:schemeClr val="tx1">
                    <a:lumMod val="75000"/>
                    <a:lumOff val="25000"/>
                  </a:schemeClr>
                </a:solidFill>
              </a:rPr>
              <a:t>)</a:t>
            </a:r>
            <a:r>
              <a:rPr kumimoji="1" lang="ja-JP" altLang="en-US" sz="1600" dirty="0">
                <a:solidFill>
                  <a:schemeClr val="tx1">
                    <a:lumMod val="75000"/>
                    <a:lumOff val="25000"/>
                  </a:schemeClr>
                </a:solidFill>
              </a:rPr>
              <a:t>」を入力</a:t>
            </a:r>
            <a:endParaRPr kumimoji="1" lang="en-US" altLang="ja-JP" sz="1600" dirty="0">
              <a:solidFill>
                <a:schemeClr val="tx1">
                  <a:lumMod val="75000"/>
                  <a:lumOff val="25000"/>
                </a:schemeClr>
              </a:solidFill>
            </a:endParaRPr>
          </a:p>
          <a:p>
            <a:pPr marL="342900" indent="-342900">
              <a:buFont typeface="+mj-lt"/>
              <a:buAutoNum type="arabicPeriod"/>
            </a:pPr>
            <a:r>
              <a:rPr kumimoji="1" lang="ja-JP" altLang="en-US" sz="1600" dirty="0">
                <a:solidFill>
                  <a:schemeClr val="tx1">
                    <a:lumMod val="75000"/>
                    <a:lumOff val="25000"/>
                  </a:schemeClr>
                </a:solidFill>
              </a:rPr>
              <a:t>「送信」をクリック</a:t>
            </a:r>
            <a:endParaRPr kumimoji="1" lang="en-US" altLang="ja-JP" sz="1600" dirty="0">
              <a:solidFill>
                <a:schemeClr val="tx1">
                  <a:lumMod val="75000"/>
                  <a:lumOff val="25000"/>
                </a:schemeClr>
              </a:solidFill>
            </a:endParaRPr>
          </a:p>
        </p:txBody>
      </p:sp>
      <p:sp>
        <p:nvSpPr>
          <p:cNvPr id="6" name="正方形/長方形 5">
            <a:extLst>
              <a:ext uri="{FF2B5EF4-FFF2-40B4-BE49-F238E27FC236}">
                <a16:creationId xmlns:a16="http://schemas.microsoft.com/office/drawing/2014/main" id="{546AB43A-C7D6-EEEB-903F-308463FC11FD}"/>
              </a:ext>
            </a:extLst>
          </p:cNvPr>
          <p:cNvSpPr/>
          <p:nvPr/>
        </p:nvSpPr>
        <p:spPr>
          <a:xfrm>
            <a:off x="2866255" y="3272587"/>
            <a:ext cx="1717775" cy="1087405"/>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871EAD51-C066-3132-119F-DD9C30D2C95C}"/>
              </a:ext>
            </a:extLst>
          </p:cNvPr>
          <p:cNvSpPr/>
          <p:nvPr/>
        </p:nvSpPr>
        <p:spPr>
          <a:xfrm>
            <a:off x="2505236" y="3629936"/>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
        <p:nvSpPr>
          <p:cNvPr id="10" name="正方形/長方形 9">
            <a:extLst>
              <a:ext uri="{FF2B5EF4-FFF2-40B4-BE49-F238E27FC236}">
                <a16:creationId xmlns:a16="http://schemas.microsoft.com/office/drawing/2014/main" id="{5A79E4BE-28B0-81FA-7D9F-74E127A319DC}"/>
              </a:ext>
            </a:extLst>
          </p:cNvPr>
          <p:cNvSpPr/>
          <p:nvPr/>
        </p:nvSpPr>
        <p:spPr>
          <a:xfrm>
            <a:off x="2866255" y="3007895"/>
            <a:ext cx="1717775" cy="264692"/>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11" name="楕円 10">
            <a:extLst>
              <a:ext uri="{FF2B5EF4-FFF2-40B4-BE49-F238E27FC236}">
                <a16:creationId xmlns:a16="http://schemas.microsoft.com/office/drawing/2014/main" id="{D6331C6D-5298-5A62-F0D7-D7B03BE6F757}"/>
              </a:ext>
            </a:extLst>
          </p:cNvPr>
          <p:cNvSpPr/>
          <p:nvPr/>
        </p:nvSpPr>
        <p:spPr>
          <a:xfrm>
            <a:off x="2505236" y="2984905"/>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1</a:t>
            </a:r>
            <a:endParaRPr kumimoji="1" lang="ja-JP" altLang="en-US" sz="1600" dirty="0">
              <a:solidFill>
                <a:schemeClr val="bg1"/>
              </a:solidFill>
            </a:endParaRPr>
          </a:p>
        </p:txBody>
      </p:sp>
      <p:sp>
        <p:nvSpPr>
          <p:cNvPr id="12" name="正方形/長方形 11">
            <a:extLst>
              <a:ext uri="{FF2B5EF4-FFF2-40B4-BE49-F238E27FC236}">
                <a16:creationId xmlns:a16="http://schemas.microsoft.com/office/drawing/2014/main" id="{62264B3B-5DBF-8DA0-62E8-F0D92C3F0351}"/>
              </a:ext>
            </a:extLst>
          </p:cNvPr>
          <p:cNvSpPr/>
          <p:nvPr/>
        </p:nvSpPr>
        <p:spPr>
          <a:xfrm>
            <a:off x="3071757" y="4407225"/>
            <a:ext cx="664048" cy="240633"/>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13" name="楕円 12">
            <a:extLst>
              <a:ext uri="{FF2B5EF4-FFF2-40B4-BE49-F238E27FC236}">
                <a16:creationId xmlns:a16="http://schemas.microsoft.com/office/drawing/2014/main" id="{A0F8AE3E-8F9E-5D9C-3BFF-B721F4F3E4E0}"/>
              </a:ext>
            </a:extLst>
          </p:cNvPr>
          <p:cNvSpPr/>
          <p:nvPr/>
        </p:nvSpPr>
        <p:spPr>
          <a:xfrm>
            <a:off x="3250378" y="4695091"/>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3</a:t>
            </a:r>
            <a:endParaRPr kumimoji="1" lang="ja-JP" altLang="en-US" sz="1600" dirty="0">
              <a:solidFill>
                <a:schemeClr val="bg1"/>
              </a:solidFill>
            </a:endParaRPr>
          </a:p>
        </p:txBody>
      </p:sp>
    </p:spTree>
    <p:extLst>
      <p:ext uri="{BB962C8B-B14F-4D97-AF65-F5344CB8AC3E}">
        <p14:creationId xmlns:p14="http://schemas.microsoft.com/office/powerpoint/2010/main" val="42947531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アプリ動作確認</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18</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2021" y="1982207"/>
            <a:ext cx="6413223" cy="3606131"/>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レビューが投稿されることを確認</a:t>
            </a:r>
            <a:endParaRPr kumimoji="1" lang="en-US" altLang="ja-JP" sz="1600" dirty="0">
              <a:solidFill>
                <a:schemeClr val="tx1">
                  <a:lumMod val="75000"/>
                  <a:lumOff val="25000"/>
                </a:schemeClr>
              </a:solidFill>
            </a:endParaRPr>
          </a:p>
          <a:p>
            <a:pPr marL="342900" indent="-342900">
              <a:buFont typeface="+mj-lt"/>
              <a:buAutoNum type="arabicPeriod"/>
            </a:pPr>
            <a:r>
              <a:rPr lang="en-US" altLang="ja-JP" sz="1600" dirty="0">
                <a:solidFill>
                  <a:schemeClr val="tx1">
                    <a:lumMod val="75000"/>
                    <a:lumOff val="25000"/>
                  </a:schemeClr>
                </a:solidFill>
              </a:rPr>
              <a:t>(</a:t>
            </a:r>
            <a:r>
              <a:rPr kumimoji="1" lang="ja-JP" altLang="en-US" sz="1600" dirty="0">
                <a:solidFill>
                  <a:schemeClr val="tx1">
                    <a:lumMod val="75000"/>
                    <a:lumOff val="25000"/>
                  </a:schemeClr>
                </a:solidFill>
              </a:rPr>
              <a:t>注意</a:t>
            </a:r>
            <a:r>
              <a:rPr lang="en-US" altLang="ja-JP" sz="1600">
                <a:solidFill>
                  <a:schemeClr val="tx1">
                    <a:lumMod val="75000"/>
                    <a:lumOff val="25000"/>
                  </a:schemeClr>
                </a:solidFill>
              </a:rPr>
              <a:t>)</a:t>
            </a:r>
            <a:r>
              <a:rPr kumimoji="1" lang="ja-JP" altLang="en-US" sz="1600">
                <a:solidFill>
                  <a:schemeClr val="tx1">
                    <a:lumMod val="75000"/>
                    <a:lumOff val="25000"/>
                  </a:schemeClr>
                </a:solidFill>
              </a:rPr>
              <a:t>評価</a:t>
            </a:r>
            <a:r>
              <a:rPr kumimoji="1" lang="ja-JP" altLang="en-US" sz="1600" dirty="0">
                <a:solidFill>
                  <a:schemeClr val="tx1">
                    <a:lumMod val="75000"/>
                    <a:lumOff val="25000"/>
                  </a:schemeClr>
                </a:solidFill>
              </a:rPr>
              <a:t>は最大</a:t>
            </a:r>
            <a:r>
              <a:rPr kumimoji="1" lang="en-US" altLang="ja-JP" sz="1600" dirty="0">
                <a:solidFill>
                  <a:schemeClr val="tx1">
                    <a:lumMod val="75000"/>
                    <a:lumOff val="25000"/>
                  </a:schemeClr>
                </a:solidFill>
              </a:rPr>
              <a:t>12</a:t>
            </a:r>
            <a:r>
              <a:rPr kumimoji="1" lang="ja-JP" altLang="en-US" sz="1600" dirty="0">
                <a:solidFill>
                  <a:schemeClr val="tx1">
                    <a:lumMod val="75000"/>
                    <a:lumOff val="25000"/>
                  </a:schemeClr>
                </a:solidFill>
              </a:rPr>
              <a:t>時間毎に集計されます。</a:t>
            </a:r>
            <a:br>
              <a:rPr kumimoji="1" lang="en-US" altLang="ja-JP" sz="1600" dirty="0">
                <a:solidFill>
                  <a:schemeClr val="tx1">
                    <a:lumMod val="75000"/>
                    <a:lumOff val="25000"/>
                  </a:schemeClr>
                </a:solidFill>
              </a:rPr>
            </a:br>
            <a:r>
              <a:rPr lang="ja-JP" altLang="en-US" sz="1600" dirty="0">
                <a:solidFill>
                  <a:schemeClr val="tx1">
                    <a:lumMod val="75000"/>
                    <a:lumOff val="25000"/>
                  </a:schemeClr>
                </a:solidFill>
              </a:rPr>
              <a:t>集計機能の詳細は下記をご参照下さい。</a:t>
            </a:r>
            <a:br>
              <a:rPr lang="en-US" altLang="ja-JP" sz="1600" dirty="0">
                <a:solidFill>
                  <a:schemeClr val="tx1">
                    <a:lumMod val="75000"/>
                    <a:lumOff val="25000"/>
                  </a:schemeClr>
                </a:solidFill>
              </a:rPr>
            </a:br>
            <a:r>
              <a:rPr lang="ja-JP" altLang="en-US" sz="1600" dirty="0">
                <a:hlinkClick r:id="rId3"/>
              </a:rPr>
              <a:t>計算列とロールアップ列 </a:t>
            </a:r>
            <a:r>
              <a:rPr lang="en-US" altLang="ja-JP" sz="1600" dirty="0">
                <a:hlinkClick r:id="rId3"/>
              </a:rPr>
              <a:t>(Microsoft Dataverse) - Power Apps | Microsoft Learn</a:t>
            </a:r>
            <a:endParaRPr kumimoji="1" lang="en-US" altLang="ja-JP" sz="1600" dirty="0">
              <a:solidFill>
                <a:schemeClr val="tx1">
                  <a:lumMod val="75000"/>
                  <a:lumOff val="25000"/>
                </a:schemeClr>
              </a:solidFill>
            </a:endParaRPr>
          </a:p>
        </p:txBody>
      </p:sp>
      <p:sp>
        <p:nvSpPr>
          <p:cNvPr id="10" name="正方形/長方形 9">
            <a:extLst>
              <a:ext uri="{FF2B5EF4-FFF2-40B4-BE49-F238E27FC236}">
                <a16:creationId xmlns:a16="http://schemas.microsoft.com/office/drawing/2014/main" id="{5A79E4BE-28B0-81FA-7D9F-74E127A319DC}"/>
              </a:ext>
            </a:extLst>
          </p:cNvPr>
          <p:cNvSpPr/>
          <p:nvPr/>
        </p:nvSpPr>
        <p:spPr>
          <a:xfrm>
            <a:off x="2096234" y="4752474"/>
            <a:ext cx="1717775" cy="792000"/>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11" name="楕円 10">
            <a:extLst>
              <a:ext uri="{FF2B5EF4-FFF2-40B4-BE49-F238E27FC236}">
                <a16:creationId xmlns:a16="http://schemas.microsoft.com/office/drawing/2014/main" id="{D6331C6D-5298-5A62-F0D7-D7B03BE6F757}"/>
              </a:ext>
            </a:extLst>
          </p:cNvPr>
          <p:cNvSpPr/>
          <p:nvPr/>
        </p:nvSpPr>
        <p:spPr>
          <a:xfrm>
            <a:off x="2801718" y="4397939"/>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1</a:t>
            </a:r>
            <a:endParaRPr kumimoji="1" lang="ja-JP" altLang="en-US" sz="1600" dirty="0">
              <a:solidFill>
                <a:schemeClr val="bg1"/>
              </a:solidFill>
            </a:endParaRPr>
          </a:p>
        </p:txBody>
      </p:sp>
      <p:sp>
        <p:nvSpPr>
          <p:cNvPr id="3" name="正方形/長方形 2">
            <a:extLst>
              <a:ext uri="{FF2B5EF4-FFF2-40B4-BE49-F238E27FC236}">
                <a16:creationId xmlns:a16="http://schemas.microsoft.com/office/drawing/2014/main" id="{FE2E4EBB-CE55-593D-2793-77A8333032C8}"/>
              </a:ext>
            </a:extLst>
          </p:cNvPr>
          <p:cNvSpPr/>
          <p:nvPr/>
        </p:nvSpPr>
        <p:spPr>
          <a:xfrm>
            <a:off x="736880" y="4740442"/>
            <a:ext cx="321900" cy="234615"/>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18B6DD85-4CA1-FA38-4B69-2C9C01CA049E}"/>
              </a:ext>
            </a:extLst>
          </p:cNvPr>
          <p:cNvSpPr/>
          <p:nvPr/>
        </p:nvSpPr>
        <p:spPr>
          <a:xfrm>
            <a:off x="368618" y="4690381"/>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
        <p:nvSpPr>
          <p:cNvPr id="14" name="正方形/長方形 13">
            <a:extLst>
              <a:ext uri="{FF2B5EF4-FFF2-40B4-BE49-F238E27FC236}">
                <a16:creationId xmlns:a16="http://schemas.microsoft.com/office/drawing/2014/main" id="{EB0A3B40-A143-1FDA-3616-C7D28603933D}"/>
              </a:ext>
            </a:extLst>
          </p:cNvPr>
          <p:cNvSpPr/>
          <p:nvPr/>
        </p:nvSpPr>
        <p:spPr>
          <a:xfrm>
            <a:off x="5774099" y="2887579"/>
            <a:ext cx="470289" cy="310671"/>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15" name="楕円 14">
            <a:extLst>
              <a:ext uri="{FF2B5EF4-FFF2-40B4-BE49-F238E27FC236}">
                <a16:creationId xmlns:a16="http://schemas.microsoft.com/office/drawing/2014/main" id="{CF27528B-5683-072C-F867-9E16864715A7}"/>
              </a:ext>
            </a:extLst>
          </p:cNvPr>
          <p:cNvSpPr/>
          <p:nvPr/>
        </p:nvSpPr>
        <p:spPr>
          <a:xfrm>
            <a:off x="5405838" y="2887579"/>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Tree>
    <p:extLst>
      <p:ext uri="{BB962C8B-B14F-4D97-AF65-F5344CB8AC3E}">
        <p14:creationId xmlns:p14="http://schemas.microsoft.com/office/powerpoint/2010/main" val="13995621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8B07A56-5D4E-D266-5C65-B882D11250E3}"/>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19</a:t>
            </a:fld>
            <a:endParaRPr lang="ja-JP" altLang="en-US" dirty="0"/>
          </a:p>
        </p:txBody>
      </p:sp>
    </p:spTree>
    <p:extLst>
      <p:ext uri="{BB962C8B-B14F-4D97-AF65-F5344CB8AC3E}">
        <p14:creationId xmlns:p14="http://schemas.microsoft.com/office/powerpoint/2010/main" val="4240687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B2D1F47-17C9-AA2C-76CA-5D1A139E2DBB}"/>
              </a:ext>
            </a:extLst>
          </p:cNvPr>
          <p:cNvSpPr>
            <a:spLocks noGrp="1"/>
          </p:cNvSpPr>
          <p:nvPr>
            <p:ph type="title"/>
          </p:nvPr>
        </p:nvSpPr>
        <p:spPr/>
        <p:txBody>
          <a:bodyPr/>
          <a:lstStyle/>
          <a:p>
            <a:r>
              <a:rPr kumimoji="1" lang="ja-JP" altLang="en-US" dirty="0"/>
              <a:t>はじめに</a:t>
            </a:r>
          </a:p>
        </p:txBody>
      </p:sp>
      <p:sp>
        <p:nvSpPr>
          <p:cNvPr id="3" name="コンテンツ プレースホルダー 2">
            <a:extLst>
              <a:ext uri="{FF2B5EF4-FFF2-40B4-BE49-F238E27FC236}">
                <a16:creationId xmlns:a16="http://schemas.microsoft.com/office/drawing/2014/main" id="{684C1BC2-4B4C-22AE-95AE-B7E356189D27}"/>
              </a:ext>
            </a:extLst>
          </p:cNvPr>
          <p:cNvSpPr>
            <a:spLocks noGrp="1"/>
          </p:cNvSpPr>
          <p:nvPr>
            <p:ph idx="1"/>
          </p:nvPr>
        </p:nvSpPr>
        <p:spPr/>
        <p:txBody>
          <a:bodyPr/>
          <a:lstStyle/>
          <a:p>
            <a:pPr marL="0" indent="0">
              <a:buNone/>
            </a:pPr>
            <a:r>
              <a:rPr kumimoji="1" lang="ja-JP" altLang="en-US" dirty="0"/>
              <a:t>本テンプレートはサンプルであり、</a:t>
            </a:r>
            <a:r>
              <a:rPr kumimoji="1" lang="en-US" altLang="ja-JP" dirty="0"/>
              <a:t>Microsoft Power Platform</a:t>
            </a:r>
            <a:r>
              <a:rPr kumimoji="1" lang="ja-JP" altLang="en-US" dirty="0"/>
              <a:t>において、参考情報の提供や、個人と企業のコミュニケーションを促進する目的でのみ使用することができます。</a:t>
            </a:r>
            <a:endParaRPr kumimoji="1" lang="en-US" altLang="ja-JP" dirty="0"/>
          </a:p>
          <a:p>
            <a:pPr marL="0" indent="0">
              <a:buNone/>
            </a:pPr>
            <a:r>
              <a:rPr kumimoji="1" lang="ja-JP" altLang="en-US" dirty="0"/>
              <a:t>本テンプートおよび関連サービスは、恒久的なアプリケーション使用を意図したものではありません。日本マイクロソフトはそのような目的で本テンプレートおよび関連サービスを使用するライセンスや権利を本テンプレート利用組織に付与していません。</a:t>
            </a:r>
            <a:endParaRPr kumimoji="1" lang="en-US" altLang="ja-JP" dirty="0"/>
          </a:p>
          <a:p>
            <a:pPr marL="0" indent="0">
              <a:buNone/>
            </a:pPr>
            <a:r>
              <a:rPr kumimoji="1" lang="ja-JP" altLang="en-US" dirty="0"/>
              <a:t>本テンプレートおよび関連サービスは、各企業のニーズを全て含めるように設計されたものではなく、そのような用途で使用されるものではありません。実際の利用や必要な追加のカスタマイズは導入支援パートナーに確認・依頼してください。</a:t>
            </a:r>
            <a:endParaRPr kumimoji="1" lang="en-US" altLang="ja-JP" dirty="0"/>
          </a:p>
          <a:p>
            <a:pPr marL="0" indent="0">
              <a:buNone/>
            </a:pPr>
            <a:r>
              <a:rPr kumimoji="1" lang="ja-JP" altLang="en-US" dirty="0"/>
              <a:t>本テンプレートおよび関連サービスのいかなる使用においても、利用者がすべてリスクと責任を負うものとします。また、実装した本テンプレートおよび関連マイクロソフトサービスの使用に関して、適切な警告や情報をエンドユーザーに提供することについても、利用者が責任を負うものとします。本テンプレートは、日本国内での使用のみを目的とし、欠陥などがある可能性を含んだままの状態で提供されており、いかなる種類の保証も適用されません。</a:t>
            </a:r>
          </a:p>
        </p:txBody>
      </p:sp>
      <p:sp>
        <p:nvSpPr>
          <p:cNvPr id="4" name="スライド番号プレースホルダー 3">
            <a:extLst>
              <a:ext uri="{FF2B5EF4-FFF2-40B4-BE49-F238E27FC236}">
                <a16:creationId xmlns:a16="http://schemas.microsoft.com/office/drawing/2014/main" id="{E539F8BC-BBE1-A903-E1E1-C0D0F6E8C069}"/>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2</a:t>
            </a:fld>
            <a:endParaRPr lang="ja-JP" altLang="en-US" dirty="0"/>
          </a:p>
        </p:txBody>
      </p:sp>
    </p:spTree>
    <p:extLst>
      <p:ext uri="{BB962C8B-B14F-4D97-AF65-F5344CB8AC3E}">
        <p14:creationId xmlns:p14="http://schemas.microsoft.com/office/powerpoint/2010/main" val="3457384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5AEBADD-9929-B5C4-6B8E-71448EA2F526}"/>
              </a:ext>
            </a:extLst>
          </p:cNvPr>
          <p:cNvSpPr>
            <a:spLocks noGrp="1"/>
          </p:cNvSpPr>
          <p:nvPr>
            <p:ph type="title"/>
          </p:nvPr>
        </p:nvSpPr>
        <p:spPr>
          <a:xfrm>
            <a:off x="503013" y="3199241"/>
            <a:ext cx="11185974" cy="459517"/>
          </a:xfrm>
        </p:spPr>
        <p:txBody>
          <a:bodyPr/>
          <a:lstStyle/>
          <a:p>
            <a:r>
              <a:rPr kumimoji="1" lang="ja-JP" altLang="en-US" sz="3600" dirty="0"/>
              <a:t>システム登録</a:t>
            </a:r>
          </a:p>
        </p:txBody>
      </p:sp>
      <p:sp>
        <p:nvSpPr>
          <p:cNvPr id="4" name="スライド番号プレースホルダー 3">
            <a:extLst>
              <a:ext uri="{FF2B5EF4-FFF2-40B4-BE49-F238E27FC236}">
                <a16:creationId xmlns:a16="http://schemas.microsoft.com/office/drawing/2014/main" id="{FBC8A108-181F-8D21-7FF0-3522D048D319}"/>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3</a:t>
            </a:fld>
            <a:endParaRPr lang="ja-JP" altLang="en-US" dirty="0"/>
          </a:p>
        </p:txBody>
      </p:sp>
    </p:spTree>
    <p:extLst>
      <p:ext uri="{BB962C8B-B14F-4D97-AF65-F5344CB8AC3E}">
        <p14:creationId xmlns:p14="http://schemas.microsoft.com/office/powerpoint/2010/main" val="3177273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システム登録</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4</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6095" y="1061828"/>
            <a:ext cx="6445077" cy="5446892"/>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en-US" altLang="ja-JP" sz="1600" dirty="0">
                <a:solidFill>
                  <a:schemeClr val="tx1">
                    <a:lumMod val="75000"/>
                    <a:lumOff val="25000"/>
                  </a:schemeClr>
                </a:solidFill>
                <a:hlinkClick r:id="rId3"/>
              </a:rPr>
              <a:t>https://make.powerapps.com</a:t>
            </a:r>
            <a:r>
              <a:rPr kumimoji="1" lang="en-US" altLang="ja-JP" sz="1600" dirty="0">
                <a:solidFill>
                  <a:schemeClr val="tx1">
                    <a:lumMod val="75000"/>
                    <a:lumOff val="25000"/>
                  </a:schemeClr>
                </a:solidFill>
              </a:rPr>
              <a:t> </a:t>
            </a:r>
            <a:r>
              <a:rPr kumimoji="1" lang="ja-JP" altLang="en-US" sz="1600" dirty="0">
                <a:solidFill>
                  <a:schemeClr val="tx1">
                    <a:lumMod val="75000"/>
                    <a:lumOff val="25000"/>
                  </a:schemeClr>
                </a:solidFill>
              </a:rPr>
              <a:t>にアクセス</a:t>
            </a:r>
            <a:endParaRPr kumimoji="1" lang="en-US" altLang="ja-JP" sz="1600" dirty="0">
              <a:solidFill>
                <a:schemeClr val="tx1">
                  <a:lumMod val="75000"/>
                  <a:lumOff val="25000"/>
                </a:schemeClr>
              </a:solidFill>
            </a:endParaRPr>
          </a:p>
          <a:p>
            <a:pPr marL="342900" indent="-342900">
              <a:buFont typeface="+mj-lt"/>
              <a:buAutoNum type="arabicPeriod"/>
            </a:pPr>
            <a:r>
              <a:rPr kumimoji="1" lang="ja-JP" altLang="en-US" sz="1600" dirty="0">
                <a:solidFill>
                  <a:schemeClr val="tx1">
                    <a:lumMod val="75000"/>
                    <a:lumOff val="25000"/>
                  </a:schemeClr>
                </a:solidFill>
              </a:rPr>
              <a:t>「ソリューション」をクリック</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「社内システムポータル」をクリック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ED800A28-2F47-1590-875B-295ECBF382B1}"/>
              </a:ext>
            </a:extLst>
          </p:cNvPr>
          <p:cNvSpPr/>
          <p:nvPr/>
        </p:nvSpPr>
        <p:spPr>
          <a:xfrm>
            <a:off x="503014" y="2683042"/>
            <a:ext cx="306807" cy="283233"/>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3B2A34D3-B38D-7FCD-D248-78580AD4CA3F}"/>
              </a:ext>
            </a:extLst>
          </p:cNvPr>
          <p:cNvSpPr/>
          <p:nvPr/>
        </p:nvSpPr>
        <p:spPr>
          <a:xfrm>
            <a:off x="503015" y="2313244"/>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
        <p:nvSpPr>
          <p:cNvPr id="6" name="正方形/長方形 5">
            <a:extLst>
              <a:ext uri="{FF2B5EF4-FFF2-40B4-BE49-F238E27FC236}">
                <a16:creationId xmlns:a16="http://schemas.microsoft.com/office/drawing/2014/main" id="{6003C96F-E7DD-0124-E354-ADFC3E0F1F4F}"/>
              </a:ext>
            </a:extLst>
          </p:cNvPr>
          <p:cNvSpPr/>
          <p:nvPr/>
        </p:nvSpPr>
        <p:spPr>
          <a:xfrm>
            <a:off x="1299103" y="2701090"/>
            <a:ext cx="794392" cy="228601"/>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B72E97F3-4704-F308-4DEB-DA34D8CCCBAF}"/>
              </a:ext>
            </a:extLst>
          </p:cNvPr>
          <p:cNvSpPr/>
          <p:nvPr/>
        </p:nvSpPr>
        <p:spPr>
          <a:xfrm>
            <a:off x="1542896" y="2313244"/>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3</a:t>
            </a:r>
            <a:endParaRPr kumimoji="1" lang="ja-JP" altLang="en-US" sz="1600" dirty="0">
              <a:solidFill>
                <a:schemeClr val="bg1"/>
              </a:solidFill>
            </a:endParaRPr>
          </a:p>
        </p:txBody>
      </p:sp>
    </p:spTree>
    <p:extLst>
      <p:ext uri="{BB962C8B-B14F-4D97-AF65-F5344CB8AC3E}">
        <p14:creationId xmlns:p14="http://schemas.microsoft.com/office/powerpoint/2010/main" val="1245700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システム登録</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5</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06095" y="1067990"/>
            <a:ext cx="6445077" cy="5434567"/>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「アプリ」をクリック</a:t>
            </a:r>
            <a:endParaRPr kumimoji="1" lang="en-US" altLang="ja-JP" sz="1600" dirty="0">
              <a:solidFill>
                <a:schemeClr val="tx1">
                  <a:lumMod val="75000"/>
                  <a:lumOff val="25000"/>
                </a:schemeClr>
              </a:solidFill>
            </a:endParaRPr>
          </a:p>
          <a:p>
            <a:pPr marL="342900" indent="-342900">
              <a:buFont typeface="+mj-lt"/>
              <a:buAutoNum type="arabicPeriod"/>
            </a:pPr>
            <a:r>
              <a:rPr kumimoji="1" lang="ja-JP" altLang="en-US" sz="1600" dirty="0">
                <a:solidFill>
                  <a:schemeClr val="tx1">
                    <a:lumMod val="75000"/>
                    <a:lumOff val="25000"/>
                  </a:schemeClr>
                </a:solidFill>
              </a:rPr>
              <a:t>「社内システムメンテナンス」の「・・・」をクリック</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「再生」をクリック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278FDABB-C4BA-C992-FCBA-09D1BC320C1A}"/>
              </a:ext>
            </a:extLst>
          </p:cNvPr>
          <p:cNvSpPr/>
          <p:nvPr/>
        </p:nvSpPr>
        <p:spPr>
          <a:xfrm>
            <a:off x="827867" y="2191362"/>
            <a:ext cx="1470165" cy="226986"/>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1C5E5975-D099-8471-6EDC-0F92D52A6F2D}"/>
              </a:ext>
            </a:extLst>
          </p:cNvPr>
          <p:cNvSpPr/>
          <p:nvPr/>
        </p:nvSpPr>
        <p:spPr>
          <a:xfrm>
            <a:off x="503014" y="2149519"/>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1</a:t>
            </a:r>
            <a:endParaRPr kumimoji="1" lang="ja-JP" altLang="en-US" sz="1600" dirty="0">
              <a:solidFill>
                <a:schemeClr val="bg1"/>
              </a:solidFill>
            </a:endParaRPr>
          </a:p>
        </p:txBody>
      </p:sp>
      <p:sp>
        <p:nvSpPr>
          <p:cNvPr id="6" name="正方形/長方形 5">
            <a:extLst>
              <a:ext uri="{FF2B5EF4-FFF2-40B4-BE49-F238E27FC236}">
                <a16:creationId xmlns:a16="http://schemas.microsoft.com/office/drawing/2014/main" id="{BD87C3FD-4B49-A9C2-691D-DC0B9E91D1DA}"/>
              </a:ext>
            </a:extLst>
          </p:cNvPr>
          <p:cNvSpPr/>
          <p:nvPr/>
        </p:nvSpPr>
        <p:spPr>
          <a:xfrm>
            <a:off x="4186683" y="2746820"/>
            <a:ext cx="216876" cy="230996"/>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F817C4F7-3290-75EC-3F56-AF2351BDDBD0}"/>
              </a:ext>
            </a:extLst>
          </p:cNvPr>
          <p:cNvSpPr/>
          <p:nvPr/>
        </p:nvSpPr>
        <p:spPr>
          <a:xfrm>
            <a:off x="3819647" y="2693482"/>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2</a:t>
            </a:r>
            <a:endParaRPr kumimoji="1" lang="ja-JP" altLang="en-US" sz="1600" dirty="0">
              <a:solidFill>
                <a:schemeClr val="bg1"/>
              </a:solidFill>
            </a:endParaRPr>
          </a:p>
        </p:txBody>
      </p:sp>
      <p:sp>
        <p:nvSpPr>
          <p:cNvPr id="10" name="正方形/長方形 9">
            <a:extLst>
              <a:ext uri="{FF2B5EF4-FFF2-40B4-BE49-F238E27FC236}">
                <a16:creationId xmlns:a16="http://schemas.microsoft.com/office/drawing/2014/main" id="{DE4662AD-96BB-3922-8702-CD8E3500B313}"/>
              </a:ext>
            </a:extLst>
          </p:cNvPr>
          <p:cNvSpPr/>
          <p:nvPr/>
        </p:nvSpPr>
        <p:spPr>
          <a:xfrm>
            <a:off x="4191318" y="3198004"/>
            <a:ext cx="1343207" cy="230996"/>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11" name="楕円 10">
            <a:extLst>
              <a:ext uri="{FF2B5EF4-FFF2-40B4-BE49-F238E27FC236}">
                <a16:creationId xmlns:a16="http://schemas.microsoft.com/office/drawing/2014/main" id="{60DEA129-0AA0-89A7-6417-26A9D29D074C}"/>
              </a:ext>
            </a:extLst>
          </p:cNvPr>
          <p:cNvSpPr/>
          <p:nvPr/>
        </p:nvSpPr>
        <p:spPr>
          <a:xfrm>
            <a:off x="3843476" y="3158166"/>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3</a:t>
            </a:r>
            <a:endParaRPr kumimoji="1" lang="ja-JP" altLang="en-US" sz="1600" dirty="0">
              <a:solidFill>
                <a:schemeClr val="bg1"/>
              </a:solidFill>
            </a:endParaRPr>
          </a:p>
        </p:txBody>
      </p:sp>
    </p:spTree>
    <p:extLst>
      <p:ext uri="{BB962C8B-B14F-4D97-AF65-F5344CB8AC3E}">
        <p14:creationId xmlns:p14="http://schemas.microsoft.com/office/powerpoint/2010/main" val="1121667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システム登録</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6</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822" y="1067990"/>
            <a:ext cx="6431622" cy="5434567"/>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「カテゴリ」をクリック</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「新規」をクリック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7618648B-3A92-5E4B-71AF-5F64BF137385}"/>
              </a:ext>
            </a:extLst>
          </p:cNvPr>
          <p:cNvSpPr/>
          <p:nvPr/>
        </p:nvSpPr>
        <p:spPr>
          <a:xfrm>
            <a:off x="512823" y="3198004"/>
            <a:ext cx="1255820" cy="230996"/>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E38D9406-9392-2B3D-70C7-ED7ABA398B7D}"/>
              </a:ext>
            </a:extLst>
          </p:cNvPr>
          <p:cNvSpPr/>
          <p:nvPr/>
        </p:nvSpPr>
        <p:spPr>
          <a:xfrm>
            <a:off x="987330" y="2827371"/>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1</a:t>
            </a:r>
            <a:endParaRPr kumimoji="1" lang="ja-JP" altLang="en-US" sz="1600" dirty="0">
              <a:solidFill>
                <a:schemeClr val="bg1"/>
              </a:solidFill>
            </a:endParaRPr>
          </a:p>
        </p:txBody>
      </p:sp>
      <p:sp>
        <p:nvSpPr>
          <p:cNvPr id="6" name="正方形/長方形 5">
            <a:extLst>
              <a:ext uri="{FF2B5EF4-FFF2-40B4-BE49-F238E27FC236}">
                <a16:creationId xmlns:a16="http://schemas.microsoft.com/office/drawing/2014/main" id="{8324763A-B994-DCCD-DC4F-C57E6BC4C106}"/>
              </a:ext>
            </a:extLst>
          </p:cNvPr>
          <p:cNvSpPr/>
          <p:nvPr/>
        </p:nvSpPr>
        <p:spPr>
          <a:xfrm>
            <a:off x="2963255" y="1521604"/>
            <a:ext cx="453713" cy="222975"/>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E47B6F0F-5685-A9B7-EBB1-81C7F592A0AD}"/>
              </a:ext>
            </a:extLst>
          </p:cNvPr>
          <p:cNvSpPr/>
          <p:nvPr/>
        </p:nvSpPr>
        <p:spPr>
          <a:xfrm>
            <a:off x="2589491" y="1477755"/>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2</a:t>
            </a:r>
            <a:endParaRPr kumimoji="1" lang="ja-JP" altLang="en-US" sz="1600" dirty="0">
              <a:solidFill>
                <a:schemeClr val="bg1"/>
              </a:solidFill>
            </a:endParaRPr>
          </a:p>
        </p:txBody>
      </p:sp>
    </p:spTree>
    <p:extLst>
      <p:ext uri="{BB962C8B-B14F-4D97-AF65-F5344CB8AC3E}">
        <p14:creationId xmlns:p14="http://schemas.microsoft.com/office/powerpoint/2010/main" val="3066502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システム登録</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7</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2822" y="1073662"/>
            <a:ext cx="6431622" cy="5423222"/>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「カテゴリ名」を入力</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「表示順」を入力</a:t>
            </a:r>
            <a:br>
              <a:rPr lang="en-US" altLang="ja-JP" sz="1600" dirty="0">
                <a:solidFill>
                  <a:schemeClr val="tx1">
                    <a:lumMod val="75000"/>
                    <a:lumOff val="25000"/>
                  </a:schemeClr>
                </a:solidFill>
              </a:rPr>
            </a:br>
            <a:r>
              <a:rPr lang="en-US" altLang="ja-JP" sz="1600" dirty="0">
                <a:solidFill>
                  <a:schemeClr val="tx1">
                    <a:lumMod val="75000"/>
                    <a:lumOff val="25000"/>
                  </a:schemeClr>
                </a:solidFill>
              </a:rPr>
              <a:t>※</a:t>
            </a:r>
            <a:r>
              <a:rPr lang="ja-JP" altLang="en-US" sz="1600" dirty="0">
                <a:solidFill>
                  <a:schemeClr val="tx1">
                    <a:lumMod val="75000"/>
                    <a:lumOff val="25000"/>
                  </a:schemeClr>
                </a:solidFill>
              </a:rPr>
              <a:t>数字が小さいほど上に表示されます。</a:t>
            </a:r>
            <a:endParaRPr lang="en-US" altLang="ja-JP" sz="1600" dirty="0">
              <a:solidFill>
                <a:schemeClr val="tx1">
                  <a:lumMod val="75000"/>
                  <a:lumOff val="25000"/>
                </a:schemeClr>
              </a:solidFill>
            </a:endParaRPr>
          </a:p>
          <a:p>
            <a:pPr marL="342900" indent="-342900">
              <a:buFont typeface="+mj-lt"/>
              <a:buAutoNum type="arabicPeriod"/>
            </a:pPr>
            <a:r>
              <a:rPr kumimoji="1" lang="ja-JP" altLang="en-US" sz="1600" dirty="0">
                <a:solidFill>
                  <a:schemeClr val="tx1">
                    <a:lumMod val="75000"/>
                    <a:lumOff val="25000"/>
                  </a:schemeClr>
                </a:solidFill>
              </a:rPr>
              <a:t>「保存して閉じる」をクリック</a:t>
            </a:r>
            <a:endParaRPr kumimoji="1" lang="en-US" altLang="ja-JP" sz="1600" dirty="0">
              <a:solidFill>
                <a:schemeClr val="tx1">
                  <a:lumMod val="75000"/>
                  <a:lumOff val="25000"/>
                </a:schemeClr>
              </a:solidFill>
            </a:endParaRPr>
          </a:p>
          <a:p>
            <a:pPr marL="342900" indent="-342900">
              <a:buFont typeface="+mj-lt"/>
              <a:buAutoNum type="arabicPeriod"/>
            </a:pPr>
            <a:endParaRPr lang="en-US" altLang="ja-JP" sz="1600" dirty="0">
              <a:solidFill>
                <a:schemeClr val="tx1">
                  <a:lumMod val="75000"/>
                  <a:lumOff val="25000"/>
                </a:schemeClr>
              </a:solidFill>
            </a:endParaRPr>
          </a:p>
          <a:p>
            <a:pPr marL="342900" indent="-342900">
              <a:buFont typeface="Yu Gothic UI" panose="020B0500000000000000" pitchFamily="50" charset="-128"/>
              <a:buChar char="※"/>
            </a:pPr>
            <a:r>
              <a:rPr kumimoji="1" lang="ja-JP" altLang="en-US" sz="1600" dirty="0">
                <a:solidFill>
                  <a:schemeClr val="tx1">
                    <a:lumMod val="75000"/>
                    <a:lumOff val="25000"/>
                  </a:schemeClr>
                </a:solidFill>
              </a:rPr>
              <a:t>補足</a:t>
            </a:r>
            <a:br>
              <a:rPr kumimoji="1" lang="en-US" altLang="ja-JP" sz="1600" dirty="0">
                <a:solidFill>
                  <a:schemeClr val="tx1">
                    <a:lumMod val="75000"/>
                    <a:lumOff val="25000"/>
                  </a:schemeClr>
                </a:solidFill>
              </a:rPr>
            </a:br>
            <a:r>
              <a:rPr kumimoji="1" lang="ja-JP" altLang="en-US" sz="1600" dirty="0">
                <a:solidFill>
                  <a:schemeClr val="tx1">
                    <a:lumMod val="75000"/>
                    <a:lumOff val="25000"/>
                  </a:schemeClr>
                </a:solidFill>
              </a:rPr>
              <a:t>カテゴリ名は、下記赤枠部に表示する名称を指定します。</a:t>
            </a:r>
            <a:endParaRPr lang="en-US" altLang="ja-JP" sz="1600" dirty="0">
              <a:solidFill>
                <a:schemeClr val="tx1">
                  <a:lumMod val="75000"/>
                  <a:lumOff val="25000"/>
                </a:schemeClr>
              </a:solidFill>
            </a:endParaRPr>
          </a:p>
          <a:p>
            <a:pPr marL="342900" indent="-342900">
              <a:buFont typeface="+mj-lt"/>
              <a:buAutoNum type="arabicPeriod"/>
            </a:pPr>
            <a:endParaRPr kumimoji="1" lang="en-US" altLang="ja-JP" sz="1600" dirty="0">
              <a:solidFill>
                <a:schemeClr val="tx1">
                  <a:lumMod val="75000"/>
                  <a:lumOff val="25000"/>
                </a:schemeClr>
              </a:solidFill>
            </a:endParaRPr>
          </a:p>
          <a:p>
            <a:pPr marL="342900" indent="-342900">
              <a:buFont typeface="+mj-lt"/>
              <a:buAutoNum type="arabicPeriod"/>
            </a:pPr>
            <a:endParaRPr lang="en-US" altLang="ja-JP" sz="1600" dirty="0">
              <a:solidFill>
                <a:schemeClr val="tx1">
                  <a:lumMod val="75000"/>
                  <a:lumOff val="25000"/>
                </a:schemeClr>
              </a:solidFill>
            </a:endParaRPr>
          </a:p>
          <a:p>
            <a:pPr marL="342900" indent="-342900">
              <a:buFont typeface="+mj-lt"/>
              <a:buAutoNum type="arabicPeriod"/>
            </a:pPr>
            <a:endParaRPr kumimoji="1" lang="en-US" altLang="ja-JP" sz="1600" dirty="0">
              <a:solidFill>
                <a:schemeClr val="tx1">
                  <a:lumMod val="75000"/>
                  <a:lumOff val="25000"/>
                </a:schemeClr>
              </a:solidFill>
            </a:endParaRPr>
          </a:p>
          <a:p>
            <a:pPr marL="342900" indent="-342900">
              <a:buFont typeface="+mj-lt"/>
              <a:buAutoNum type="arabicPeriod"/>
            </a:pPr>
            <a:endParaRPr lang="en-US" altLang="ja-JP" sz="1600" dirty="0">
              <a:solidFill>
                <a:schemeClr val="tx1">
                  <a:lumMod val="75000"/>
                  <a:lumOff val="25000"/>
                </a:schemeClr>
              </a:solidFill>
            </a:endParaRPr>
          </a:p>
          <a:p>
            <a:pPr marL="342900" indent="-342900">
              <a:buFont typeface="+mj-lt"/>
              <a:buAutoNum type="arabicPeriod"/>
            </a:pPr>
            <a:endParaRPr kumimoji="1" lang="en-US" altLang="ja-JP" sz="1600" dirty="0">
              <a:solidFill>
                <a:schemeClr val="tx1">
                  <a:lumMod val="75000"/>
                  <a:lumOff val="25000"/>
                </a:schemeClr>
              </a:solidFill>
            </a:endParaRPr>
          </a:p>
          <a:p>
            <a:pPr marL="342900" indent="-342900">
              <a:buFont typeface="+mj-lt"/>
              <a:buAutoNum type="arabicPeriod"/>
            </a:pPr>
            <a:endParaRPr lang="en-US" altLang="ja-JP" sz="1600" dirty="0">
              <a:solidFill>
                <a:schemeClr val="tx1">
                  <a:lumMod val="75000"/>
                  <a:lumOff val="25000"/>
                </a:schemeClr>
              </a:solidFill>
            </a:endParaRPr>
          </a:p>
          <a:p>
            <a:pPr marL="342900" indent="-342900">
              <a:buFont typeface="+mj-lt"/>
              <a:buAutoNum type="arabicPeriod"/>
            </a:pPr>
            <a:endParaRPr kumimoji="1" lang="en-US" altLang="ja-JP" sz="1600" dirty="0">
              <a:solidFill>
                <a:schemeClr val="tx1">
                  <a:lumMod val="75000"/>
                  <a:lumOff val="25000"/>
                </a:schemeClr>
              </a:solidFill>
            </a:endParaRPr>
          </a:p>
          <a:p>
            <a:pPr marL="342900" indent="-342900">
              <a:buFont typeface="+mj-lt"/>
              <a:buAutoNum type="arabicPeriod"/>
            </a:pPr>
            <a:endParaRPr lang="en-US" altLang="ja-JP" sz="1600" dirty="0">
              <a:solidFill>
                <a:schemeClr val="tx1">
                  <a:lumMod val="75000"/>
                  <a:lumOff val="25000"/>
                </a:schemeClr>
              </a:solidFill>
            </a:endParaRPr>
          </a:p>
          <a:p>
            <a:pPr marL="342900" indent="-342900">
              <a:buFont typeface="+mj-lt"/>
              <a:buAutoNum type="arabicPeriod"/>
            </a:pP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54B0CE48-CF5C-A856-C4BE-54F9527DB00E}"/>
              </a:ext>
            </a:extLst>
          </p:cNvPr>
          <p:cNvSpPr/>
          <p:nvPr/>
        </p:nvSpPr>
        <p:spPr>
          <a:xfrm>
            <a:off x="2879034" y="2796952"/>
            <a:ext cx="3792477" cy="210944"/>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93FBC0A8-DC3D-4490-055D-CAA6EE63B0EB}"/>
              </a:ext>
            </a:extLst>
          </p:cNvPr>
          <p:cNvSpPr/>
          <p:nvPr/>
        </p:nvSpPr>
        <p:spPr>
          <a:xfrm>
            <a:off x="2505270" y="2743341"/>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1</a:t>
            </a:r>
            <a:endParaRPr kumimoji="1" lang="ja-JP" altLang="en-US" sz="1600" dirty="0">
              <a:solidFill>
                <a:schemeClr val="bg1"/>
              </a:solidFill>
            </a:endParaRPr>
          </a:p>
        </p:txBody>
      </p:sp>
      <p:sp>
        <p:nvSpPr>
          <p:cNvPr id="6" name="正方形/長方形 5">
            <a:extLst>
              <a:ext uri="{FF2B5EF4-FFF2-40B4-BE49-F238E27FC236}">
                <a16:creationId xmlns:a16="http://schemas.microsoft.com/office/drawing/2014/main" id="{F2574B42-E959-DCB9-53AA-3E8B40FCF647}"/>
              </a:ext>
            </a:extLst>
          </p:cNvPr>
          <p:cNvSpPr/>
          <p:nvPr/>
        </p:nvSpPr>
        <p:spPr>
          <a:xfrm>
            <a:off x="2879034" y="3097862"/>
            <a:ext cx="3792477" cy="210944"/>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7FE7976A-2A03-DE65-859A-ADC2C3E4E331}"/>
              </a:ext>
            </a:extLst>
          </p:cNvPr>
          <p:cNvSpPr/>
          <p:nvPr/>
        </p:nvSpPr>
        <p:spPr>
          <a:xfrm>
            <a:off x="2505270" y="3054012"/>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2</a:t>
            </a:r>
            <a:endParaRPr kumimoji="1" lang="ja-JP" altLang="en-US" sz="1600" dirty="0">
              <a:solidFill>
                <a:schemeClr val="bg1"/>
              </a:solidFill>
            </a:endParaRPr>
          </a:p>
        </p:txBody>
      </p:sp>
      <p:sp>
        <p:nvSpPr>
          <p:cNvPr id="10" name="正方形/長方形 9">
            <a:extLst>
              <a:ext uri="{FF2B5EF4-FFF2-40B4-BE49-F238E27FC236}">
                <a16:creationId xmlns:a16="http://schemas.microsoft.com/office/drawing/2014/main" id="{266455B0-A9AE-5AC8-268E-6418AF16CEE1}"/>
              </a:ext>
            </a:extLst>
          </p:cNvPr>
          <p:cNvSpPr/>
          <p:nvPr/>
        </p:nvSpPr>
        <p:spPr>
          <a:xfrm>
            <a:off x="3157983" y="1503385"/>
            <a:ext cx="896659" cy="257060"/>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11" name="楕円 10">
            <a:extLst>
              <a:ext uri="{FF2B5EF4-FFF2-40B4-BE49-F238E27FC236}">
                <a16:creationId xmlns:a16="http://schemas.microsoft.com/office/drawing/2014/main" id="{8FDFEA1B-CF50-CAB2-F5C9-9D0C53AFEF7F}"/>
              </a:ext>
            </a:extLst>
          </p:cNvPr>
          <p:cNvSpPr/>
          <p:nvPr/>
        </p:nvSpPr>
        <p:spPr>
          <a:xfrm>
            <a:off x="2778203" y="1461806"/>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3</a:t>
            </a:r>
            <a:endParaRPr kumimoji="1" lang="ja-JP" altLang="en-US" sz="1600" dirty="0">
              <a:solidFill>
                <a:schemeClr val="bg1"/>
              </a:solidFill>
            </a:endParaRPr>
          </a:p>
        </p:txBody>
      </p:sp>
      <p:pic>
        <p:nvPicPr>
          <p:cNvPr id="13" name="図 12">
            <a:extLst>
              <a:ext uri="{FF2B5EF4-FFF2-40B4-BE49-F238E27FC236}">
                <a16:creationId xmlns:a16="http://schemas.microsoft.com/office/drawing/2014/main" id="{EE4DFB08-8775-C13A-2D6E-88FDB3CB3970}"/>
              </a:ext>
            </a:extLst>
          </p:cNvPr>
          <p:cNvPicPr>
            <a:picLocks noChangeAspect="1"/>
          </p:cNvPicPr>
          <p:nvPr/>
        </p:nvPicPr>
        <p:blipFill>
          <a:blip r:embed="rId3"/>
          <a:stretch>
            <a:fillRect/>
          </a:stretch>
        </p:blipFill>
        <p:spPr>
          <a:xfrm>
            <a:off x="7164805" y="3785273"/>
            <a:ext cx="4616861" cy="2584455"/>
          </a:xfrm>
          <a:prstGeom prst="rect">
            <a:avLst/>
          </a:prstGeom>
          <a:effectLst/>
        </p:spPr>
      </p:pic>
      <p:sp>
        <p:nvSpPr>
          <p:cNvPr id="14" name="正方形/長方形 13">
            <a:extLst>
              <a:ext uri="{FF2B5EF4-FFF2-40B4-BE49-F238E27FC236}">
                <a16:creationId xmlns:a16="http://schemas.microsoft.com/office/drawing/2014/main" id="{BB7F91F1-6725-4971-A44B-36E2D3171528}"/>
              </a:ext>
            </a:extLst>
          </p:cNvPr>
          <p:cNvSpPr/>
          <p:nvPr/>
        </p:nvSpPr>
        <p:spPr>
          <a:xfrm>
            <a:off x="7249026" y="4860758"/>
            <a:ext cx="378995" cy="1100889"/>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Tree>
    <p:extLst>
      <p:ext uri="{BB962C8B-B14F-4D97-AF65-F5344CB8AC3E}">
        <p14:creationId xmlns:p14="http://schemas.microsoft.com/office/powerpoint/2010/main" val="1989307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システム登録</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8</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6464" y="1073662"/>
            <a:ext cx="6424337" cy="5423222"/>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「システム」をクリック</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「新規」をクリック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BF6C873A-2B9D-A54E-FA64-B2DB49E0B358}"/>
              </a:ext>
            </a:extLst>
          </p:cNvPr>
          <p:cNvSpPr/>
          <p:nvPr/>
        </p:nvSpPr>
        <p:spPr>
          <a:xfrm>
            <a:off x="516464" y="2544117"/>
            <a:ext cx="1270225" cy="269092"/>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4874C03B-7CA3-FA04-F856-5A72E9D8D59F}"/>
              </a:ext>
            </a:extLst>
          </p:cNvPr>
          <p:cNvSpPr/>
          <p:nvPr/>
        </p:nvSpPr>
        <p:spPr>
          <a:xfrm>
            <a:off x="998173" y="2167812"/>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1</a:t>
            </a:r>
            <a:endParaRPr kumimoji="1" lang="ja-JP" altLang="en-US" sz="1600" dirty="0">
              <a:solidFill>
                <a:schemeClr val="bg1"/>
              </a:solidFill>
            </a:endParaRPr>
          </a:p>
        </p:txBody>
      </p:sp>
      <p:sp>
        <p:nvSpPr>
          <p:cNvPr id="6" name="正方形/長方形 5">
            <a:extLst>
              <a:ext uri="{FF2B5EF4-FFF2-40B4-BE49-F238E27FC236}">
                <a16:creationId xmlns:a16="http://schemas.microsoft.com/office/drawing/2014/main" id="{ED1E5C6F-392C-5EE0-F9B1-C127E731B480}"/>
              </a:ext>
            </a:extLst>
          </p:cNvPr>
          <p:cNvSpPr/>
          <p:nvPr/>
        </p:nvSpPr>
        <p:spPr>
          <a:xfrm>
            <a:off x="2948848" y="1517422"/>
            <a:ext cx="481709" cy="233173"/>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3D229DB3-5FBF-71AE-1E82-48AB48F8C18B}"/>
              </a:ext>
            </a:extLst>
          </p:cNvPr>
          <p:cNvSpPr/>
          <p:nvPr/>
        </p:nvSpPr>
        <p:spPr>
          <a:xfrm>
            <a:off x="2571441" y="1478672"/>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2</a:t>
            </a:r>
            <a:endParaRPr kumimoji="1" lang="ja-JP" altLang="en-US" sz="1600" dirty="0">
              <a:solidFill>
                <a:schemeClr val="bg1"/>
              </a:solidFill>
            </a:endParaRPr>
          </a:p>
        </p:txBody>
      </p:sp>
    </p:spTree>
    <p:extLst>
      <p:ext uri="{BB962C8B-B14F-4D97-AF65-F5344CB8AC3E}">
        <p14:creationId xmlns:p14="http://schemas.microsoft.com/office/powerpoint/2010/main" val="890511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DC797A9-FF00-8445-0014-3161C94D85B7}"/>
              </a:ext>
            </a:extLst>
          </p:cNvPr>
          <p:cNvSpPr>
            <a:spLocks noGrp="1"/>
          </p:cNvSpPr>
          <p:nvPr>
            <p:ph type="title"/>
          </p:nvPr>
        </p:nvSpPr>
        <p:spPr/>
        <p:txBody>
          <a:bodyPr/>
          <a:lstStyle/>
          <a:p>
            <a:r>
              <a:rPr lang="ja-JP" altLang="en-US" dirty="0"/>
              <a:t>システム登録</a:t>
            </a:r>
            <a:endParaRPr kumimoji="1" lang="ja-JP" altLang="en-US" dirty="0"/>
          </a:p>
        </p:txBody>
      </p:sp>
      <p:sp>
        <p:nvSpPr>
          <p:cNvPr id="4" name="スライド番号プレースホルダー 3">
            <a:extLst>
              <a:ext uri="{FF2B5EF4-FFF2-40B4-BE49-F238E27FC236}">
                <a16:creationId xmlns:a16="http://schemas.microsoft.com/office/drawing/2014/main" id="{B361B5CE-B02D-1C6B-A18D-D33EFF8124F2}"/>
              </a:ext>
            </a:extLst>
          </p:cNvPr>
          <p:cNvSpPr>
            <a:spLocks noGrp="1"/>
          </p:cNvSpPr>
          <p:nvPr>
            <p:ph type="sldNum" sz="quarter" idx="12"/>
          </p:nvPr>
        </p:nvSpPr>
        <p:spPr/>
        <p:txBody>
          <a:bodyPr/>
          <a:lstStyle/>
          <a:p>
            <a:r>
              <a:rPr lang="en-US" altLang="ja-JP"/>
              <a:t>©Microsoft  P.</a:t>
            </a:r>
            <a:fld id="{CACC72AF-7677-4984-A5C4-A94959EE7222}" type="slidenum">
              <a:rPr lang="ja-JP" altLang="en-US" smtClean="0"/>
              <a:pPr/>
              <a:t>9</a:t>
            </a:fld>
            <a:endParaRPr lang="ja-JP" altLang="en-US" dirty="0"/>
          </a:p>
        </p:txBody>
      </p:sp>
      <p:pic>
        <p:nvPicPr>
          <p:cNvPr id="8" name="図 7">
            <a:extLst>
              <a:ext uri="{FF2B5EF4-FFF2-40B4-BE49-F238E27FC236}">
                <a16:creationId xmlns:a16="http://schemas.microsoft.com/office/drawing/2014/main" id="{105B7F65-7CE7-26F0-D7BB-C1F7A8C196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26073" y="1073662"/>
            <a:ext cx="6405118" cy="5423222"/>
          </a:xfrm>
          <a:prstGeom prst="rect">
            <a:avLst/>
          </a:prstGeom>
        </p:spPr>
      </p:pic>
      <p:sp>
        <p:nvSpPr>
          <p:cNvPr id="9" name="正方形/長方形 8">
            <a:extLst>
              <a:ext uri="{FF2B5EF4-FFF2-40B4-BE49-F238E27FC236}">
                <a16:creationId xmlns:a16="http://schemas.microsoft.com/office/drawing/2014/main" id="{55AEB254-B33D-5E76-799F-67AB5DE10D21}"/>
              </a:ext>
            </a:extLst>
          </p:cNvPr>
          <p:cNvSpPr/>
          <p:nvPr/>
        </p:nvSpPr>
        <p:spPr>
          <a:xfrm>
            <a:off x="7164805" y="1088858"/>
            <a:ext cx="4524181" cy="54198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ja-JP" altLang="en-US" sz="1600" dirty="0">
                <a:solidFill>
                  <a:schemeClr val="tx1">
                    <a:lumMod val="75000"/>
                    <a:lumOff val="25000"/>
                  </a:schemeClr>
                </a:solidFill>
              </a:rPr>
              <a:t>「システム名」「カテゴリ」「簡易説明」「説明」「種別」を入力</a:t>
            </a:r>
            <a:endParaRPr kumimoji="1" lang="en-US" altLang="ja-JP" sz="1600" dirty="0">
              <a:solidFill>
                <a:schemeClr val="tx1">
                  <a:lumMod val="75000"/>
                  <a:lumOff val="25000"/>
                </a:schemeClr>
              </a:solidFill>
            </a:endParaRPr>
          </a:p>
          <a:p>
            <a:pPr marL="342900" indent="-342900">
              <a:buFont typeface="+mj-lt"/>
              <a:buAutoNum type="arabicPeriod"/>
            </a:pPr>
            <a:r>
              <a:rPr lang="ja-JP" altLang="en-US" sz="1600" dirty="0">
                <a:solidFill>
                  <a:schemeClr val="tx1">
                    <a:lumMod val="75000"/>
                    <a:lumOff val="25000"/>
                  </a:schemeClr>
                </a:solidFill>
              </a:rPr>
              <a:t>種別がブラウザ型の場合は「</a:t>
            </a:r>
            <a:r>
              <a:rPr lang="en-US" altLang="ja-JP" sz="1600" dirty="0">
                <a:solidFill>
                  <a:schemeClr val="tx1">
                    <a:lumMod val="75000"/>
                    <a:lumOff val="25000"/>
                  </a:schemeClr>
                </a:solidFill>
              </a:rPr>
              <a:t>URL</a:t>
            </a:r>
            <a:r>
              <a:rPr lang="ja-JP" altLang="en-US" sz="1600" dirty="0">
                <a:solidFill>
                  <a:schemeClr val="tx1">
                    <a:lumMod val="75000"/>
                    <a:lumOff val="25000"/>
                  </a:schemeClr>
                </a:solidFill>
              </a:rPr>
              <a:t>」を入力</a:t>
            </a:r>
            <a:br>
              <a:rPr lang="en-US" altLang="ja-JP" sz="1600" dirty="0">
                <a:solidFill>
                  <a:schemeClr val="tx1">
                    <a:lumMod val="75000"/>
                    <a:lumOff val="25000"/>
                  </a:schemeClr>
                </a:solidFill>
              </a:rPr>
            </a:br>
            <a:r>
              <a:rPr lang="en-US" altLang="ja-JP" sz="1600" dirty="0">
                <a:solidFill>
                  <a:schemeClr val="tx1">
                    <a:lumMod val="75000"/>
                    <a:lumOff val="25000"/>
                  </a:schemeClr>
                </a:solidFill>
              </a:rPr>
              <a:t>※</a:t>
            </a:r>
            <a:r>
              <a:rPr lang="ja-JP" altLang="en-US" sz="1600" dirty="0">
                <a:solidFill>
                  <a:schemeClr val="tx1">
                    <a:lumMod val="75000"/>
                    <a:lumOff val="25000"/>
                  </a:schemeClr>
                </a:solidFill>
              </a:rPr>
              <a:t>種別がインストール型の場合は保存後にファイルを添付します。</a:t>
            </a:r>
            <a:endParaRPr lang="en-US" altLang="ja-JP" sz="1600" dirty="0">
              <a:solidFill>
                <a:schemeClr val="tx1">
                  <a:lumMod val="75000"/>
                  <a:lumOff val="25000"/>
                </a:schemeClr>
              </a:solidFill>
            </a:endParaRPr>
          </a:p>
          <a:p>
            <a:pPr marL="342900" indent="-342900">
              <a:buFont typeface="+mj-lt"/>
              <a:buAutoNum type="arabicPeriod"/>
            </a:pPr>
            <a:r>
              <a:rPr kumimoji="1" lang="ja-JP" altLang="en-US" sz="1600" dirty="0">
                <a:solidFill>
                  <a:schemeClr val="tx1">
                    <a:lumMod val="75000"/>
                    <a:lumOff val="25000"/>
                  </a:schemeClr>
                </a:solidFill>
              </a:rPr>
              <a:t>「上書き保存」をクリック</a:t>
            </a:r>
            <a:endParaRPr kumimoji="1" lang="en-US" altLang="ja-JP" sz="1600" dirty="0">
              <a:solidFill>
                <a:schemeClr val="tx1">
                  <a:lumMod val="75000"/>
                  <a:lumOff val="25000"/>
                </a:schemeClr>
              </a:solidFill>
            </a:endParaRPr>
          </a:p>
        </p:txBody>
      </p:sp>
      <p:sp>
        <p:nvSpPr>
          <p:cNvPr id="3" name="正方形/長方形 2">
            <a:extLst>
              <a:ext uri="{FF2B5EF4-FFF2-40B4-BE49-F238E27FC236}">
                <a16:creationId xmlns:a16="http://schemas.microsoft.com/office/drawing/2014/main" id="{793D8547-B834-288B-51D3-34CC2C85E059}"/>
              </a:ext>
            </a:extLst>
          </p:cNvPr>
          <p:cNvSpPr/>
          <p:nvPr/>
        </p:nvSpPr>
        <p:spPr>
          <a:xfrm>
            <a:off x="1859990" y="2750660"/>
            <a:ext cx="2477394" cy="1664931"/>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5" name="楕円 4">
            <a:extLst>
              <a:ext uri="{FF2B5EF4-FFF2-40B4-BE49-F238E27FC236}">
                <a16:creationId xmlns:a16="http://schemas.microsoft.com/office/drawing/2014/main" id="{41CFA689-F8CE-9B73-4A01-32D8194F54D2}"/>
              </a:ext>
            </a:extLst>
          </p:cNvPr>
          <p:cNvSpPr/>
          <p:nvPr/>
        </p:nvSpPr>
        <p:spPr>
          <a:xfrm>
            <a:off x="1482583" y="3427789"/>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1</a:t>
            </a:r>
            <a:endParaRPr kumimoji="1" lang="ja-JP" altLang="en-US" sz="1600" dirty="0">
              <a:solidFill>
                <a:schemeClr val="bg1"/>
              </a:solidFill>
            </a:endParaRPr>
          </a:p>
        </p:txBody>
      </p:sp>
      <p:sp>
        <p:nvSpPr>
          <p:cNvPr id="6" name="正方形/長方形 5">
            <a:extLst>
              <a:ext uri="{FF2B5EF4-FFF2-40B4-BE49-F238E27FC236}">
                <a16:creationId xmlns:a16="http://schemas.microsoft.com/office/drawing/2014/main" id="{C2F0F70B-F1BC-6370-3AA1-9FEDBD877DC2}"/>
              </a:ext>
            </a:extLst>
          </p:cNvPr>
          <p:cNvSpPr/>
          <p:nvPr/>
        </p:nvSpPr>
        <p:spPr>
          <a:xfrm>
            <a:off x="1859990" y="4415591"/>
            <a:ext cx="2477394" cy="300790"/>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7" name="楕円 6">
            <a:extLst>
              <a:ext uri="{FF2B5EF4-FFF2-40B4-BE49-F238E27FC236}">
                <a16:creationId xmlns:a16="http://schemas.microsoft.com/office/drawing/2014/main" id="{10D86657-699D-3D81-415A-F867CCDF93DE}"/>
              </a:ext>
            </a:extLst>
          </p:cNvPr>
          <p:cNvSpPr/>
          <p:nvPr/>
        </p:nvSpPr>
        <p:spPr>
          <a:xfrm>
            <a:off x="1482583" y="4415591"/>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600" dirty="0">
                <a:solidFill>
                  <a:schemeClr val="bg1"/>
                </a:solidFill>
              </a:rPr>
              <a:t>2</a:t>
            </a:r>
            <a:endParaRPr kumimoji="1" lang="ja-JP" altLang="en-US" sz="1600" dirty="0">
              <a:solidFill>
                <a:schemeClr val="bg1"/>
              </a:solidFill>
            </a:endParaRPr>
          </a:p>
        </p:txBody>
      </p:sp>
      <p:sp>
        <p:nvSpPr>
          <p:cNvPr id="10" name="正方形/長方形 9">
            <a:extLst>
              <a:ext uri="{FF2B5EF4-FFF2-40B4-BE49-F238E27FC236}">
                <a16:creationId xmlns:a16="http://schemas.microsoft.com/office/drawing/2014/main" id="{913FB67F-23BB-527C-3DCE-2431D45E9E87}"/>
              </a:ext>
            </a:extLst>
          </p:cNvPr>
          <p:cNvSpPr/>
          <p:nvPr/>
        </p:nvSpPr>
        <p:spPr>
          <a:xfrm>
            <a:off x="2449538" y="1499374"/>
            <a:ext cx="738830" cy="266508"/>
          </a:xfrm>
          <a:prstGeom prst="rect">
            <a:avLst/>
          </a:prstGeom>
          <a:noFill/>
          <a:ln w="28575">
            <a:solidFill>
              <a:srgbClr val="D81B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600">
              <a:solidFill>
                <a:schemeClr val="bg1"/>
              </a:solidFill>
            </a:endParaRPr>
          </a:p>
        </p:txBody>
      </p:sp>
      <p:sp>
        <p:nvSpPr>
          <p:cNvPr id="11" name="楕円 10">
            <a:extLst>
              <a:ext uri="{FF2B5EF4-FFF2-40B4-BE49-F238E27FC236}">
                <a16:creationId xmlns:a16="http://schemas.microsoft.com/office/drawing/2014/main" id="{ACADBAA7-45F0-A7F5-120E-C13A668AE07D}"/>
              </a:ext>
            </a:extLst>
          </p:cNvPr>
          <p:cNvSpPr/>
          <p:nvPr/>
        </p:nvSpPr>
        <p:spPr>
          <a:xfrm>
            <a:off x="2072131" y="1472656"/>
            <a:ext cx="306806" cy="310671"/>
          </a:xfrm>
          <a:prstGeom prst="ellipse">
            <a:avLst/>
          </a:prstGeom>
          <a:solidFill>
            <a:srgbClr val="D81B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solidFill>
                  <a:schemeClr val="bg1"/>
                </a:solidFill>
              </a:rPr>
              <a:t>3</a:t>
            </a:r>
            <a:endParaRPr kumimoji="1" lang="ja-JP" altLang="en-US" sz="1600" dirty="0">
              <a:solidFill>
                <a:schemeClr val="bg1"/>
              </a:solidFill>
            </a:endParaRPr>
          </a:p>
        </p:txBody>
      </p:sp>
    </p:spTree>
    <p:extLst>
      <p:ext uri="{BB962C8B-B14F-4D97-AF65-F5344CB8AC3E}">
        <p14:creationId xmlns:p14="http://schemas.microsoft.com/office/powerpoint/2010/main" val="28223727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Yu Gothic UI">
      <a:majorFont>
        <a:latin typeface="Yu Gothic UI"/>
        <a:ea typeface="Yu Gothic UI"/>
        <a:cs typeface=""/>
      </a:majorFont>
      <a:minorFont>
        <a:latin typeface="Yu Gothic UI"/>
        <a:ea typeface="Yu Gothic U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6A69A"/>
        </a:solidFill>
        <a:ln>
          <a:noFill/>
        </a:ln>
      </a:spPr>
      <a:bodyPr rtlCol="0" anchor="ctr"/>
      <a:lstStyle>
        <a:defPPr algn="ctr">
          <a:defRPr kumimoji="1" sz="160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752</Words>
  <Application>Microsoft Office PowerPoint</Application>
  <PresentationFormat>ワイド画面</PresentationFormat>
  <Paragraphs>120</Paragraphs>
  <Slides>19</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19</vt:i4>
      </vt:variant>
    </vt:vector>
  </HeadingPairs>
  <TitlesOfParts>
    <vt:vector size="24" baseType="lpstr">
      <vt:lpstr>Yu Gothic UI</vt:lpstr>
      <vt:lpstr>游ゴシック</vt:lpstr>
      <vt:lpstr>Arial</vt:lpstr>
      <vt:lpstr>Wingdings</vt:lpstr>
      <vt:lpstr>Office テーマ</vt:lpstr>
      <vt:lpstr>PowerPoint プレゼンテーション</vt:lpstr>
      <vt:lpstr>はじめに</vt:lpstr>
      <vt:lpstr>システム登録</vt:lpstr>
      <vt:lpstr>システム登録</vt:lpstr>
      <vt:lpstr>システム登録</vt:lpstr>
      <vt:lpstr>システム登録</vt:lpstr>
      <vt:lpstr>システム登録</vt:lpstr>
      <vt:lpstr>システム登録</vt:lpstr>
      <vt:lpstr>システム登録</vt:lpstr>
      <vt:lpstr>システム登録</vt:lpstr>
      <vt:lpstr>アプリ動作確認</vt:lpstr>
      <vt:lpstr>アプリ動作確認</vt:lpstr>
      <vt:lpstr>アプリ動作確認</vt:lpstr>
      <vt:lpstr>アプリ動作確認</vt:lpstr>
      <vt:lpstr>アプリ動作確認</vt:lpstr>
      <vt:lpstr>アプリ動作確認</vt:lpstr>
      <vt:lpstr>アプリ動作確認</vt:lpstr>
      <vt:lpstr>アプリ動作確認</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2022-08-03T14:18:11Z</dcterms:created>
  <dcterms:modified xsi:type="dcterms:W3CDTF">2023-06-10T02:47:47Z</dcterms:modified>
</cp:coreProperties>
</file>